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321" r:id="rId2"/>
    <p:sldId id="322" r:id="rId3"/>
    <p:sldId id="323" r:id="rId4"/>
    <p:sldId id="324" r:id="rId5"/>
    <p:sldId id="325" r:id="rId6"/>
    <p:sldId id="326" r:id="rId7"/>
    <p:sldId id="327" r:id="rId8"/>
    <p:sldId id="328" r:id="rId9"/>
    <p:sldId id="329" r:id="rId10"/>
    <p:sldId id="330" r:id="rId11"/>
    <p:sldId id="331" r:id="rId12"/>
    <p:sldId id="332" r:id="rId13"/>
    <p:sldId id="333" r:id="rId14"/>
    <p:sldId id="334" r:id="rId15"/>
    <p:sldId id="335" r:id="rId16"/>
    <p:sldId id="336" r:id="rId17"/>
    <p:sldId id="337" r:id="rId18"/>
    <p:sldId id="338" r:id="rId19"/>
    <p:sldId id="339" r:id="rId20"/>
    <p:sldId id="340" r:id="rId21"/>
    <p:sldId id="341" r:id="rId22"/>
    <p:sldId id="342" r:id="rId23"/>
    <p:sldId id="343" r:id="rId24"/>
    <p:sldId id="315" r:id="rId25"/>
    <p:sldId id="307" r:id="rId26"/>
    <p:sldId id="344" r:id="rId27"/>
    <p:sldId id="345" r:id="rId28"/>
    <p:sldId id="320"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7" autoAdjust="0"/>
    <p:restoredTop sz="94660"/>
  </p:normalViewPr>
  <p:slideViewPr>
    <p:cSldViewPr snapToGrid="0">
      <p:cViewPr varScale="1">
        <p:scale>
          <a:sx n="75" d="100"/>
          <a:sy n="75" d="100"/>
        </p:scale>
        <p:origin x="672"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C99BA7-0DC4-47C2-907E-897FF8991C09}" type="datetimeFigureOut">
              <a:rPr lang="en-US" smtClean="0"/>
              <a:t>7/24/2026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D111AD-B1DA-4281-A5D9-CC7A6C8E3FB5}" type="slidenum">
              <a:rPr lang="en-US" smtClean="0"/>
              <a:t>‹#›</a:t>
            </a:fld>
            <a:endParaRPr lang="en-US" dirty="0"/>
          </a:p>
        </p:txBody>
      </p:sp>
    </p:spTree>
    <p:extLst>
      <p:ext uri="{BB962C8B-B14F-4D97-AF65-F5344CB8AC3E}">
        <p14:creationId xmlns:p14="http://schemas.microsoft.com/office/powerpoint/2010/main" val="3877682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mailto:Mark.McMullen@Kofc.Org"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mailto:Mark.McMullen@Kofc.Org"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mailto:Mark.McMullen@Kofc.Org"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mailto:Mark.McMullen@Kofc.Org"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mailto:Mark.McMullen@Kofc.Org"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mailto:Mark.McMullen@Kofc.Org"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mailto:Mark.McMullen@Kofc.Org"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mailto:Mark.McMullen@Kofc.Org"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mailto:Mark.McMullen@Kofc.Org"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mailto:Mark.McMullen@Kofc.Org"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mailto:Mark.McMullen@Kofc.Org"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mailto:Mark.McMullen@Kofc.Org"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mailto:Mark.McMullen@Kofc.Org"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mailto:Mark.McMullen@Kofc.Org"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mailto:Mark.McMullen@Kofc.Org"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mailto:Mark.McMullen@Kofc.Org"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mailto:Mark.McMullen@Kofc.Org"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mailto:Mark.McMullen@Kofc.Org"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mailto:Mark.McMullen@Kofc.Org"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mailto:Mark.McMullen@Kofc.Org"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mailto:Mark.McMullen@Kofc.Org"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mailto:Mark.McMullen@Kofc.Or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mailto:Mark.McMullen@Kofc.Or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mailto:Mark.McMullen@Kofc.Or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mailto:Mark.McMullen@Kofc.Or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mailto:Mark.McMullen@Kofc.Org"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u="sng" kern="1200" dirty="0">
                <a:solidFill>
                  <a:schemeClr val="tx1"/>
                </a:solidFill>
                <a:effectLst/>
                <a:latin typeface="+mn-lt"/>
                <a:ea typeface="+mn-ea"/>
                <a:cs typeface="+mn-cs"/>
                <a:hlinkClick r:id="rId3"/>
              </a:rPr>
              <a:t>Mark.McMullen@Kofc.Org</a:t>
            </a:r>
            <a:endParaRPr lang="en-US" dirty="0"/>
          </a:p>
        </p:txBody>
      </p:sp>
      <p:sp>
        <p:nvSpPr>
          <p:cNvPr id="4" name="Slide Number Placeholder 3"/>
          <p:cNvSpPr>
            <a:spLocks noGrp="1"/>
          </p:cNvSpPr>
          <p:nvPr>
            <p:ph type="sldNum" sz="quarter" idx="5"/>
          </p:nvPr>
        </p:nvSpPr>
        <p:spPr/>
        <p:txBody>
          <a:bodyPr/>
          <a:lstStyle/>
          <a:p>
            <a:fld id="{B93EB001-C805-A442-8F18-CFCF76154C5F}" type="slidenum">
              <a:rPr lang="en-US" smtClean="0"/>
              <a:t>1</a:t>
            </a:fld>
            <a:endParaRPr lang="en-US" dirty="0"/>
          </a:p>
        </p:txBody>
      </p:sp>
    </p:spTree>
    <p:extLst>
      <p:ext uri="{BB962C8B-B14F-4D97-AF65-F5344CB8AC3E}">
        <p14:creationId xmlns:p14="http://schemas.microsoft.com/office/powerpoint/2010/main" val="4074920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B3756-353D-BACE-F20B-43AF0DCC41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A01B1E-7B64-0A96-FB09-7029365A557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E16BAA1-4F65-0D5F-531A-ACD21E0AE9D1}"/>
              </a:ext>
            </a:extLst>
          </p:cNvPr>
          <p:cNvSpPr>
            <a:spLocks noGrp="1"/>
          </p:cNvSpPr>
          <p:nvPr>
            <p:ph type="body" idx="1"/>
          </p:nvPr>
        </p:nvSpPr>
        <p:spPr/>
        <p:txBody>
          <a:bodyPr/>
          <a:lstStyle/>
          <a:p>
            <a:r>
              <a:rPr lang="en-US" sz="1200" u="sng" kern="1200" dirty="0">
                <a:solidFill>
                  <a:schemeClr val="tx1"/>
                </a:solidFill>
                <a:effectLst/>
                <a:latin typeface="+mn-lt"/>
                <a:ea typeface="+mn-ea"/>
                <a:cs typeface="+mn-cs"/>
                <a:hlinkClick r:id="rId3"/>
              </a:rPr>
              <a:t>Mark.McMullen@Kofc.Org</a:t>
            </a:r>
            <a:endParaRPr lang="en-US" dirty="0"/>
          </a:p>
        </p:txBody>
      </p:sp>
      <p:sp>
        <p:nvSpPr>
          <p:cNvPr id="4" name="Slide Number Placeholder 3">
            <a:extLst>
              <a:ext uri="{FF2B5EF4-FFF2-40B4-BE49-F238E27FC236}">
                <a16:creationId xmlns:a16="http://schemas.microsoft.com/office/drawing/2014/main" id="{E4A2ABC6-66BD-3F14-F784-633AEA21A835}"/>
              </a:ext>
            </a:extLst>
          </p:cNvPr>
          <p:cNvSpPr>
            <a:spLocks noGrp="1"/>
          </p:cNvSpPr>
          <p:nvPr>
            <p:ph type="sldNum" sz="quarter" idx="5"/>
          </p:nvPr>
        </p:nvSpPr>
        <p:spPr/>
        <p:txBody>
          <a:bodyPr/>
          <a:lstStyle/>
          <a:p>
            <a:fld id="{B93EB001-C805-A442-8F18-CFCF76154C5F}" type="slidenum">
              <a:rPr lang="en-US" smtClean="0"/>
              <a:t>11</a:t>
            </a:fld>
            <a:endParaRPr lang="en-US" dirty="0"/>
          </a:p>
        </p:txBody>
      </p:sp>
    </p:spTree>
    <p:extLst>
      <p:ext uri="{BB962C8B-B14F-4D97-AF65-F5344CB8AC3E}">
        <p14:creationId xmlns:p14="http://schemas.microsoft.com/office/powerpoint/2010/main" val="3497091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BEEDF-237B-00C4-4F53-4BF3188874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8C3565-6DA4-D6A8-D1C7-5CF63D41898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709E24D-7110-B8FD-7D1F-9250436B5411}"/>
              </a:ext>
            </a:extLst>
          </p:cNvPr>
          <p:cNvSpPr>
            <a:spLocks noGrp="1"/>
          </p:cNvSpPr>
          <p:nvPr>
            <p:ph type="body" idx="1"/>
          </p:nvPr>
        </p:nvSpPr>
        <p:spPr/>
        <p:txBody>
          <a:bodyPr/>
          <a:lstStyle/>
          <a:p>
            <a:r>
              <a:rPr lang="en-US" sz="1200" u="sng" kern="1200" dirty="0">
                <a:solidFill>
                  <a:schemeClr val="tx1"/>
                </a:solidFill>
                <a:effectLst/>
                <a:latin typeface="+mn-lt"/>
                <a:ea typeface="+mn-ea"/>
                <a:cs typeface="+mn-cs"/>
                <a:hlinkClick r:id="rId3"/>
              </a:rPr>
              <a:t>Mark.McMullen@Kofc.Org</a:t>
            </a:r>
            <a:endParaRPr lang="en-US" dirty="0"/>
          </a:p>
        </p:txBody>
      </p:sp>
      <p:sp>
        <p:nvSpPr>
          <p:cNvPr id="4" name="Slide Number Placeholder 3">
            <a:extLst>
              <a:ext uri="{FF2B5EF4-FFF2-40B4-BE49-F238E27FC236}">
                <a16:creationId xmlns:a16="http://schemas.microsoft.com/office/drawing/2014/main" id="{82326D4D-A083-FF00-D1BF-2C2B8727979B}"/>
              </a:ext>
            </a:extLst>
          </p:cNvPr>
          <p:cNvSpPr>
            <a:spLocks noGrp="1"/>
          </p:cNvSpPr>
          <p:nvPr>
            <p:ph type="sldNum" sz="quarter" idx="5"/>
          </p:nvPr>
        </p:nvSpPr>
        <p:spPr/>
        <p:txBody>
          <a:bodyPr/>
          <a:lstStyle/>
          <a:p>
            <a:fld id="{B93EB001-C805-A442-8F18-CFCF76154C5F}" type="slidenum">
              <a:rPr lang="en-US" smtClean="0"/>
              <a:t>12</a:t>
            </a:fld>
            <a:endParaRPr lang="en-US" dirty="0"/>
          </a:p>
        </p:txBody>
      </p:sp>
    </p:spTree>
    <p:extLst>
      <p:ext uri="{BB962C8B-B14F-4D97-AF65-F5344CB8AC3E}">
        <p14:creationId xmlns:p14="http://schemas.microsoft.com/office/powerpoint/2010/main" val="8473403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45D67-0510-6A59-AD1E-9DA88B1151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01D25F-F8FF-D337-1A5C-19854E1F359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6D5C8D7-CEFB-9EFF-1BEF-DD626AC6AD0B}"/>
              </a:ext>
            </a:extLst>
          </p:cNvPr>
          <p:cNvSpPr>
            <a:spLocks noGrp="1"/>
          </p:cNvSpPr>
          <p:nvPr>
            <p:ph type="body" idx="1"/>
          </p:nvPr>
        </p:nvSpPr>
        <p:spPr/>
        <p:txBody>
          <a:bodyPr/>
          <a:lstStyle/>
          <a:p>
            <a:r>
              <a:rPr lang="en-US" sz="1200" u="sng" kern="1200" dirty="0">
                <a:solidFill>
                  <a:schemeClr val="tx1"/>
                </a:solidFill>
                <a:effectLst/>
                <a:latin typeface="+mn-lt"/>
                <a:ea typeface="+mn-ea"/>
                <a:cs typeface="+mn-cs"/>
                <a:hlinkClick r:id="rId3"/>
              </a:rPr>
              <a:t>Mark.McMullen@Kofc.Org</a:t>
            </a:r>
            <a:endParaRPr lang="en-US" dirty="0"/>
          </a:p>
        </p:txBody>
      </p:sp>
      <p:sp>
        <p:nvSpPr>
          <p:cNvPr id="4" name="Slide Number Placeholder 3">
            <a:extLst>
              <a:ext uri="{FF2B5EF4-FFF2-40B4-BE49-F238E27FC236}">
                <a16:creationId xmlns:a16="http://schemas.microsoft.com/office/drawing/2014/main" id="{A59557FC-031A-D480-44BB-68BD7E40B093}"/>
              </a:ext>
            </a:extLst>
          </p:cNvPr>
          <p:cNvSpPr>
            <a:spLocks noGrp="1"/>
          </p:cNvSpPr>
          <p:nvPr>
            <p:ph type="sldNum" sz="quarter" idx="5"/>
          </p:nvPr>
        </p:nvSpPr>
        <p:spPr/>
        <p:txBody>
          <a:bodyPr/>
          <a:lstStyle/>
          <a:p>
            <a:fld id="{B93EB001-C805-A442-8F18-CFCF76154C5F}" type="slidenum">
              <a:rPr lang="en-US" smtClean="0"/>
              <a:t>13</a:t>
            </a:fld>
            <a:endParaRPr lang="en-US" dirty="0"/>
          </a:p>
        </p:txBody>
      </p:sp>
    </p:spTree>
    <p:extLst>
      <p:ext uri="{BB962C8B-B14F-4D97-AF65-F5344CB8AC3E}">
        <p14:creationId xmlns:p14="http://schemas.microsoft.com/office/powerpoint/2010/main" val="30511384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912E8-B86D-7517-3089-5052C0C40D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AB5067-82EA-BB16-EE1B-A8B7E6A659F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5302B9E-7B82-C283-9AA0-24A16849D124}"/>
              </a:ext>
            </a:extLst>
          </p:cNvPr>
          <p:cNvSpPr>
            <a:spLocks noGrp="1"/>
          </p:cNvSpPr>
          <p:nvPr>
            <p:ph type="body" idx="1"/>
          </p:nvPr>
        </p:nvSpPr>
        <p:spPr/>
        <p:txBody>
          <a:bodyPr/>
          <a:lstStyle/>
          <a:p>
            <a:r>
              <a:rPr lang="en-US" sz="1200" u="sng" kern="1200" dirty="0">
                <a:solidFill>
                  <a:schemeClr val="tx1"/>
                </a:solidFill>
                <a:effectLst/>
                <a:latin typeface="+mn-lt"/>
                <a:ea typeface="+mn-ea"/>
                <a:cs typeface="+mn-cs"/>
                <a:hlinkClick r:id="rId3"/>
              </a:rPr>
              <a:t>Mark.McMullen@Kofc.Org</a:t>
            </a:r>
            <a:endParaRPr lang="en-US" dirty="0"/>
          </a:p>
        </p:txBody>
      </p:sp>
      <p:sp>
        <p:nvSpPr>
          <p:cNvPr id="4" name="Slide Number Placeholder 3">
            <a:extLst>
              <a:ext uri="{FF2B5EF4-FFF2-40B4-BE49-F238E27FC236}">
                <a16:creationId xmlns:a16="http://schemas.microsoft.com/office/drawing/2014/main" id="{2A7992ED-A385-7B7D-C00B-416C7871F5CF}"/>
              </a:ext>
            </a:extLst>
          </p:cNvPr>
          <p:cNvSpPr>
            <a:spLocks noGrp="1"/>
          </p:cNvSpPr>
          <p:nvPr>
            <p:ph type="sldNum" sz="quarter" idx="5"/>
          </p:nvPr>
        </p:nvSpPr>
        <p:spPr/>
        <p:txBody>
          <a:bodyPr/>
          <a:lstStyle/>
          <a:p>
            <a:fld id="{B93EB001-C805-A442-8F18-CFCF76154C5F}" type="slidenum">
              <a:rPr lang="en-US" smtClean="0"/>
              <a:t>14</a:t>
            </a:fld>
            <a:endParaRPr lang="en-US" dirty="0"/>
          </a:p>
        </p:txBody>
      </p:sp>
    </p:spTree>
    <p:extLst>
      <p:ext uri="{BB962C8B-B14F-4D97-AF65-F5344CB8AC3E}">
        <p14:creationId xmlns:p14="http://schemas.microsoft.com/office/powerpoint/2010/main" val="21293390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8BE3C-7B9B-E7E4-6AAF-2D304A09DD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834496-1546-70C3-1FEB-E50B78CAB9E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6F9C8471-D325-D93D-AFCE-52E9B448EA7C}"/>
              </a:ext>
            </a:extLst>
          </p:cNvPr>
          <p:cNvSpPr>
            <a:spLocks noGrp="1"/>
          </p:cNvSpPr>
          <p:nvPr>
            <p:ph type="body" idx="1"/>
          </p:nvPr>
        </p:nvSpPr>
        <p:spPr/>
        <p:txBody>
          <a:bodyPr/>
          <a:lstStyle/>
          <a:p>
            <a:r>
              <a:rPr lang="en-US" sz="1200" u="sng" kern="1200" dirty="0">
                <a:solidFill>
                  <a:schemeClr val="tx1"/>
                </a:solidFill>
                <a:effectLst/>
                <a:latin typeface="+mn-lt"/>
                <a:ea typeface="+mn-ea"/>
                <a:cs typeface="+mn-cs"/>
                <a:hlinkClick r:id="rId3"/>
              </a:rPr>
              <a:t>Mark.McMullen@Kofc.Org</a:t>
            </a:r>
            <a:endParaRPr lang="en-US" dirty="0"/>
          </a:p>
        </p:txBody>
      </p:sp>
      <p:sp>
        <p:nvSpPr>
          <p:cNvPr id="4" name="Slide Number Placeholder 3">
            <a:extLst>
              <a:ext uri="{FF2B5EF4-FFF2-40B4-BE49-F238E27FC236}">
                <a16:creationId xmlns:a16="http://schemas.microsoft.com/office/drawing/2014/main" id="{B6C27AF5-BC98-B2DB-8386-34E3EC9A0886}"/>
              </a:ext>
            </a:extLst>
          </p:cNvPr>
          <p:cNvSpPr>
            <a:spLocks noGrp="1"/>
          </p:cNvSpPr>
          <p:nvPr>
            <p:ph type="sldNum" sz="quarter" idx="5"/>
          </p:nvPr>
        </p:nvSpPr>
        <p:spPr/>
        <p:txBody>
          <a:bodyPr/>
          <a:lstStyle/>
          <a:p>
            <a:fld id="{B93EB001-C805-A442-8F18-CFCF76154C5F}" type="slidenum">
              <a:rPr lang="en-US" smtClean="0"/>
              <a:t>15</a:t>
            </a:fld>
            <a:endParaRPr lang="en-US" dirty="0"/>
          </a:p>
        </p:txBody>
      </p:sp>
    </p:spTree>
    <p:extLst>
      <p:ext uri="{BB962C8B-B14F-4D97-AF65-F5344CB8AC3E}">
        <p14:creationId xmlns:p14="http://schemas.microsoft.com/office/powerpoint/2010/main" val="244110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98B49-64AD-25CC-C511-29A0301E0F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9F934-001D-D438-9228-A2A5601B19B8}"/>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4CD04728-2FFC-0B43-157D-C52409F78767}"/>
              </a:ext>
            </a:extLst>
          </p:cNvPr>
          <p:cNvSpPr>
            <a:spLocks noGrp="1"/>
          </p:cNvSpPr>
          <p:nvPr>
            <p:ph type="body" idx="1"/>
          </p:nvPr>
        </p:nvSpPr>
        <p:spPr/>
        <p:txBody>
          <a:bodyPr/>
          <a:lstStyle/>
          <a:p>
            <a:r>
              <a:rPr lang="en-US" sz="1200" u="sng" kern="1200" dirty="0">
                <a:solidFill>
                  <a:schemeClr val="tx1"/>
                </a:solidFill>
                <a:effectLst/>
                <a:latin typeface="+mn-lt"/>
                <a:ea typeface="+mn-ea"/>
                <a:cs typeface="+mn-cs"/>
                <a:hlinkClick r:id="rId3"/>
              </a:rPr>
              <a:t>Mark.McMullen@Kofc.Org</a:t>
            </a:r>
            <a:endParaRPr lang="en-US" dirty="0"/>
          </a:p>
        </p:txBody>
      </p:sp>
      <p:sp>
        <p:nvSpPr>
          <p:cNvPr id="4" name="Slide Number Placeholder 3">
            <a:extLst>
              <a:ext uri="{FF2B5EF4-FFF2-40B4-BE49-F238E27FC236}">
                <a16:creationId xmlns:a16="http://schemas.microsoft.com/office/drawing/2014/main" id="{8D75D07D-6157-F801-61AB-829BDEB9AB4F}"/>
              </a:ext>
            </a:extLst>
          </p:cNvPr>
          <p:cNvSpPr>
            <a:spLocks noGrp="1"/>
          </p:cNvSpPr>
          <p:nvPr>
            <p:ph type="sldNum" sz="quarter" idx="5"/>
          </p:nvPr>
        </p:nvSpPr>
        <p:spPr/>
        <p:txBody>
          <a:bodyPr/>
          <a:lstStyle/>
          <a:p>
            <a:fld id="{B93EB001-C805-A442-8F18-CFCF76154C5F}" type="slidenum">
              <a:rPr lang="en-US" smtClean="0"/>
              <a:t>16</a:t>
            </a:fld>
            <a:endParaRPr lang="en-US" dirty="0"/>
          </a:p>
        </p:txBody>
      </p:sp>
    </p:spTree>
    <p:extLst>
      <p:ext uri="{BB962C8B-B14F-4D97-AF65-F5344CB8AC3E}">
        <p14:creationId xmlns:p14="http://schemas.microsoft.com/office/powerpoint/2010/main" val="11811434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FD1E5-F2DF-1619-8D51-A5FE97F212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600099-4B3E-2A4E-E291-42EB733A3668}"/>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D34E5361-49B1-D964-6F41-C27A37F4F03D}"/>
              </a:ext>
            </a:extLst>
          </p:cNvPr>
          <p:cNvSpPr>
            <a:spLocks noGrp="1"/>
          </p:cNvSpPr>
          <p:nvPr>
            <p:ph type="body" idx="1"/>
          </p:nvPr>
        </p:nvSpPr>
        <p:spPr/>
        <p:txBody>
          <a:bodyPr/>
          <a:lstStyle/>
          <a:p>
            <a:r>
              <a:rPr lang="en-US" sz="1200" u="sng" kern="1200" dirty="0">
                <a:solidFill>
                  <a:schemeClr val="tx1"/>
                </a:solidFill>
                <a:effectLst/>
                <a:latin typeface="+mn-lt"/>
                <a:ea typeface="+mn-ea"/>
                <a:cs typeface="+mn-cs"/>
                <a:hlinkClick r:id="rId3"/>
              </a:rPr>
              <a:t>Mark.McMullen@Kofc.Org</a:t>
            </a:r>
            <a:endParaRPr lang="en-US" dirty="0"/>
          </a:p>
        </p:txBody>
      </p:sp>
      <p:sp>
        <p:nvSpPr>
          <p:cNvPr id="4" name="Slide Number Placeholder 3">
            <a:extLst>
              <a:ext uri="{FF2B5EF4-FFF2-40B4-BE49-F238E27FC236}">
                <a16:creationId xmlns:a16="http://schemas.microsoft.com/office/drawing/2014/main" id="{308C0ACC-AA1F-5236-65FF-A900A228575C}"/>
              </a:ext>
            </a:extLst>
          </p:cNvPr>
          <p:cNvSpPr>
            <a:spLocks noGrp="1"/>
          </p:cNvSpPr>
          <p:nvPr>
            <p:ph type="sldNum" sz="quarter" idx="5"/>
          </p:nvPr>
        </p:nvSpPr>
        <p:spPr/>
        <p:txBody>
          <a:bodyPr/>
          <a:lstStyle/>
          <a:p>
            <a:fld id="{B93EB001-C805-A442-8F18-CFCF76154C5F}" type="slidenum">
              <a:rPr lang="en-US" smtClean="0"/>
              <a:t>17</a:t>
            </a:fld>
            <a:endParaRPr lang="en-US" dirty="0"/>
          </a:p>
        </p:txBody>
      </p:sp>
    </p:spTree>
    <p:extLst>
      <p:ext uri="{BB962C8B-B14F-4D97-AF65-F5344CB8AC3E}">
        <p14:creationId xmlns:p14="http://schemas.microsoft.com/office/powerpoint/2010/main" val="32144612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A702F-38A8-7050-22A0-DDA82EE41E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E5E134-8910-98C0-87D5-FBE60F53EDF4}"/>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76A36CF5-5243-9970-BD2C-944344847BA5}"/>
              </a:ext>
            </a:extLst>
          </p:cNvPr>
          <p:cNvSpPr>
            <a:spLocks noGrp="1"/>
          </p:cNvSpPr>
          <p:nvPr>
            <p:ph type="body" idx="1"/>
          </p:nvPr>
        </p:nvSpPr>
        <p:spPr/>
        <p:txBody>
          <a:bodyPr/>
          <a:lstStyle/>
          <a:p>
            <a:r>
              <a:rPr lang="en-US" sz="1200" u="sng" kern="1200" dirty="0">
                <a:solidFill>
                  <a:schemeClr val="tx1"/>
                </a:solidFill>
                <a:effectLst/>
                <a:latin typeface="+mn-lt"/>
                <a:ea typeface="+mn-ea"/>
                <a:cs typeface="+mn-cs"/>
                <a:hlinkClick r:id="rId3"/>
              </a:rPr>
              <a:t>Mark.McMullen@Kofc.Org</a:t>
            </a:r>
            <a:endParaRPr lang="en-US" dirty="0"/>
          </a:p>
        </p:txBody>
      </p:sp>
      <p:sp>
        <p:nvSpPr>
          <p:cNvPr id="4" name="Slide Number Placeholder 3">
            <a:extLst>
              <a:ext uri="{FF2B5EF4-FFF2-40B4-BE49-F238E27FC236}">
                <a16:creationId xmlns:a16="http://schemas.microsoft.com/office/drawing/2014/main" id="{B5E7434C-6C4B-522A-C864-771D475D0304}"/>
              </a:ext>
            </a:extLst>
          </p:cNvPr>
          <p:cNvSpPr>
            <a:spLocks noGrp="1"/>
          </p:cNvSpPr>
          <p:nvPr>
            <p:ph type="sldNum" sz="quarter" idx="5"/>
          </p:nvPr>
        </p:nvSpPr>
        <p:spPr/>
        <p:txBody>
          <a:bodyPr/>
          <a:lstStyle/>
          <a:p>
            <a:fld id="{B93EB001-C805-A442-8F18-CFCF76154C5F}" type="slidenum">
              <a:rPr lang="en-US" smtClean="0"/>
              <a:t>18</a:t>
            </a:fld>
            <a:endParaRPr lang="en-US" dirty="0"/>
          </a:p>
        </p:txBody>
      </p:sp>
    </p:spTree>
    <p:extLst>
      <p:ext uri="{BB962C8B-B14F-4D97-AF65-F5344CB8AC3E}">
        <p14:creationId xmlns:p14="http://schemas.microsoft.com/office/powerpoint/2010/main" val="34252707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D6058-745F-6DF4-B522-22E86BF7EC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72D2E6-11C9-B69A-857D-CD7DF8174E43}"/>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2DCAE938-2491-DF92-3C66-90E52F41C36A}"/>
              </a:ext>
            </a:extLst>
          </p:cNvPr>
          <p:cNvSpPr>
            <a:spLocks noGrp="1"/>
          </p:cNvSpPr>
          <p:nvPr>
            <p:ph type="body" idx="1"/>
          </p:nvPr>
        </p:nvSpPr>
        <p:spPr/>
        <p:txBody>
          <a:bodyPr/>
          <a:lstStyle/>
          <a:p>
            <a:r>
              <a:rPr lang="en-US" sz="1200" u="sng" kern="1200" dirty="0">
                <a:solidFill>
                  <a:schemeClr val="tx1"/>
                </a:solidFill>
                <a:effectLst/>
                <a:latin typeface="+mn-lt"/>
                <a:ea typeface="+mn-ea"/>
                <a:cs typeface="+mn-cs"/>
                <a:hlinkClick r:id="rId3"/>
              </a:rPr>
              <a:t>Mark.McMullen@Kofc.Org</a:t>
            </a:r>
            <a:endParaRPr lang="en-US" dirty="0"/>
          </a:p>
        </p:txBody>
      </p:sp>
      <p:sp>
        <p:nvSpPr>
          <p:cNvPr id="4" name="Slide Number Placeholder 3">
            <a:extLst>
              <a:ext uri="{FF2B5EF4-FFF2-40B4-BE49-F238E27FC236}">
                <a16:creationId xmlns:a16="http://schemas.microsoft.com/office/drawing/2014/main" id="{4FA082D3-83DF-1CE4-C98A-BED53CEF370A}"/>
              </a:ext>
            </a:extLst>
          </p:cNvPr>
          <p:cNvSpPr>
            <a:spLocks noGrp="1"/>
          </p:cNvSpPr>
          <p:nvPr>
            <p:ph type="sldNum" sz="quarter" idx="5"/>
          </p:nvPr>
        </p:nvSpPr>
        <p:spPr/>
        <p:txBody>
          <a:bodyPr/>
          <a:lstStyle/>
          <a:p>
            <a:fld id="{B93EB001-C805-A442-8F18-CFCF76154C5F}" type="slidenum">
              <a:rPr lang="en-US" smtClean="0"/>
              <a:t>19</a:t>
            </a:fld>
            <a:endParaRPr lang="en-US" dirty="0"/>
          </a:p>
        </p:txBody>
      </p:sp>
    </p:spTree>
    <p:extLst>
      <p:ext uri="{BB962C8B-B14F-4D97-AF65-F5344CB8AC3E}">
        <p14:creationId xmlns:p14="http://schemas.microsoft.com/office/powerpoint/2010/main" val="16013268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1C59D-0965-09AD-3A89-AAA0CEB60C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2C0909-CE4E-A4C2-6C66-CBB977C7898D}"/>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E240AEEA-4620-FD9C-2734-A1BA48737C1D}"/>
              </a:ext>
            </a:extLst>
          </p:cNvPr>
          <p:cNvSpPr>
            <a:spLocks noGrp="1"/>
          </p:cNvSpPr>
          <p:nvPr>
            <p:ph type="body" idx="1"/>
          </p:nvPr>
        </p:nvSpPr>
        <p:spPr/>
        <p:txBody>
          <a:bodyPr/>
          <a:lstStyle/>
          <a:p>
            <a:r>
              <a:rPr lang="en-US" sz="1200" u="sng" kern="1200" dirty="0">
                <a:solidFill>
                  <a:schemeClr val="tx1"/>
                </a:solidFill>
                <a:effectLst/>
                <a:latin typeface="+mn-lt"/>
                <a:ea typeface="+mn-ea"/>
                <a:cs typeface="+mn-cs"/>
                <a:hlinkClick r:id="rId3"/>
              </a:rPr>
              <a:t>Mark.McMullen@Kofc.Org</a:t>
            </a:r>
            <a:endParaRPr lang="en-US" dirty="0"/>
          </a:p>
        </p:txBody>
      </p:sp>
      <p:sp>
        <p:nvSpPr>
          <p:cNvPr id="4" name="Slide Number Placeholder 3">
            <a:extLst>
              <a:ext uri="{FF2B5EF4-FFF2-40B4-BE49-F238E27FC236}">
                <a16:creationId xmlns:a16="http://schemas.microsoft.com/office/drawing/2014/main" id="{488E1881-F407-F1B4-2D27-A7EA30E12BD5}"/>
              </a:ext>
            </a:extLst>
          </p:cNvPr>
          <p:cNvSpPr>
            <a:spLocks noGrp="1"/>
          </p:cNvSpPr>
          <p:nvPr>
            <p:ph type="sldNum" sz="quarter" idx="5"/>
          </p:nvPr>
        </p:nvSpPr>
        <p:spPr/>
        <p:txBody>
          <a:bodyPr/>
          <a:lstStyle/>
          <a:p>
            <a:fld id="{B93EB001-C805-A442-8F18-CFCF76154C5F}" type="slidenum">
              <a:rPr lang="en-US" smtClean="0"/>
              <a:t>20</a:t>
            </a:fld>
            <a:endParaRPr lang="en-US" dirty="0"/>
          </a:p>
        </p:txBody>
      </p:sp>
    </p:spTree>
    <p:extLst>
      <p:ext uri="{BB962C8B-B14F-4D97-AF65-F5344CB8AC3E}">
        <p14:creationId xmlns:p14="http://schemas.microsoft.com/office/powerpoint/2010/main" val="1392137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F7FF6-A5B8-8BD0-FA74-3878EB6D79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332B37-DF51-7153-E952-D12B7DA5FBC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F4F1740-25AB-E79F-70D6-12A5A2C0333D}"/>
              </a:ext>
            </a:extLst>
          </p:cNvPr>
          <p:cNvSpPr>
            <a:spLocks noGrp="1"/>
          </p:cNvSpPr>
          <p:nvPr>
            <p:ph type="body" idx="1"/>
          </p:nvPr>
        </p:nvSpPr>
        <p:spPr/>
        <p:txBody>
          <a:bodyPr/>
          <a:lstStyle/>
          <a:p>
            <a:r>
              <a:rPr lang="en-US" sz="1200" u="sng" kern="1200" dirty="0">
                <a:solidFill>
                  <a:schemeClr val="tx1"/>
                </a:solidFill>
                <a:effectLst/>
                <a:latin typeface="+mn-lt"/>
                <a:ea typeface="+mn-ea"/>
                <a:cs typeface="+mn-cs"/>
                <a:hlinkClick r:id="rId3"/>
              </a:rPr>
              <a:t>Mark.McMullen@Kofc.Org</a:t>
            </a:r>
            <a:endParaRPr lang="en-US" dirty="0"/>
          </a:p>
        </p:txBody>
      </p:sp>
      <p:sp>
        <p:nvSpPr>
          <p:cNvPr id="4" name="Slide Number Placeholder 3">
            <a:extLst>
              <a:ext uri="{FF2B5EF4-FFF2-40B4-BE49-F238E27FC236}">
                <a16:creationId xmlns:a16="http://schemas.microsoft.com/office/drawing/2014/main" id="{7E7787D2-68BC-E1BD-8CDC-40A938E4977D}"/>
              </a:ext>
            </a:extLst>
          </p:cNvPr>
          <p:cNvSpPr>
            <a:spLocks noGrp="1"/>
          </p:cNvSpPr>
          <p:nvPr>
            <p:ph type="sldNum" sz="quarter" idx="5"/>
          </p:nvPr>
        </p:nvSpPr>
        <p:spPr/>
        <p:txBody>
          <a:bodyPr/>
          <a:lstStyle/>
          <a:p>
            <a:fld id="{B93EB001-C805-A442-8F18-CFCF76154C5F}" type="slidenum">
              <a:rPr lang="en-US" smtClean="0"/>
              <a:t>2</a:t>
            </a:fld>
            <a:endParaRPr lang="en-US" dirty="0"/>
          </a:p>
        </p:txBody>
      </p:sp>
    </p:spTree>
    <p:extLst>
      <p:ext uri="{BB962C8B-B14F-4D97-AF65-F5344CB8AC3E}">
        <p14:creationId xmlns:p14="http://schemas.microsoft.com/office/powerpoint/2010/main" val="11597037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F4EC3-A14A-E844-C5C3-EC60F5825F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4CA6E2-A731-D661-9774-1B20D7DC6238}"/>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BAA081F3-32C8-51FB-3FF3-1F54E498ECFF}"/>
              </a:ext>
            </a:extLst>
          </p:cNvPr>
          <p:cNvSpPr>
            <a:spLocks noGrp="1"/>
          </p:cNvSpPr>
          <p:nvPr>
            <p:ph type="body" idx="1"/>
          </p:nvPr>
        </p:nvSpPr>
        <p:spPr/>
        <p:txBody>
          <a:bodyPr/>
          <a:lstStyle/>
          <a:p>
            <a:r>
              <a:rPr lang="en-US" sz="1200" u="sng" kern="1200" dirty="0">
                <a:solidFill>
                  <a:schemeClr val="tx1"/>
                </a:solidFill>
                <a:effectLst/>
                <a:latin typeface="+mn-lt"/>
                <a:ea typeface="+mn-ea"/>
                <a:cs typeface="+mn-cs"/>
                <a:hlinkClick r:id="rId3"/>
              </a:rPr>
              <a:t>Mark.McMullen@Kofc.Org</a:t>
            </a:r>
            <a:endParaRPr lang="en-US" dirty="0"/>
          </a:p>
        </p:txBody>
      </p:sp>
      <p:sp>
        <p:nvSpPr>
          <p:cNvPr id="4" name="Slide Number Placeholder 3">
            <a:extLst>
              <a:ext uri="{FF2B5EF4-FFF2-40B4-BE49-F238E27FC236}">
                <a16:creationId xmlns:a16="http://schemas.microsoft.com/office/drawing/2014/main" id="{487C87CD-5622-825D-3D4E-7C81900EF53C}"/>
              </a:ext>
            </a:extLst>
          </p:cNvPr>
          <p:cNvSpPr>
            <a:spLocks noGrp="1"/>
          </p:cNvSpPr>
          <p:nvPr>
            <p:ph type="sldNum" sz="quarter" idx="5"/>
          </p:nvPr>
        </p:nvSpPr>
        <p:spPr/>
        <p:txBody>
          <a:bodyPr/>
          <a:lstStyle/>
          <a:p>
            <a:fld id="{B93EB001-C805-A442-8F18-CFCF76154C5F}" type="slidenum">
              <a:rPr lang="en-US" smtClean="0"/>
              <a:t>21</a:t>
            </a:fld>
            <a:endParaRPr lang="en-US" dirty="0"/>
          </a:p>
        </p:txBody>
      </p:sp>
    </p:spTree>
    <p:extLst>
      <p:ext uri="{BB962C8B-B14F-4D97-AF65-F5344CB8AC3E}">
        <p14:creationId xmlns:p14="http://schemas.microsoft.com/office/powerpoint/2010/main" val="1849527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2F8C3-0C0C-7B3F-61C2-1015384F13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6A81EB-349B-4067-1035-2A95F3CD4921}"/>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AC5B0EEC-FF4F-9AE6-ECC8-D9E0E879A038}"/>
              </a:ext>
            </a:extLst>
          </p:cNvPr>
          <p:cNvSpPr>
            <a:spLocks noGrp="1"/>
          </p:cNvSpPr>
          <p:nvPr>
            <p:ph type="body" idx="1"/>
          </p:nvPr>
        </p:nvSpPr>
        <p:spPr/>
        <p:txBody>
          <a:bodyPr/>
          <a:lstStyle/>
          <a:p>
            <a:r>
              <a:rPr lang="en-US" sz="1200" u="sng" kern="1200" dirty="0">
                <a:solidFill>
                  <a:schemeClr val="tx1"/>
                </a:solidFill>
                <a:effectLst/>
                <a:latin typeface="+mn-lt"/>
                <a:ea typeface="+mn-ea"/>
                <a:cs typeface="+mn-cs"/>
                <a:hlinkClick r:id="rId3"/>
              </a:rPr>
              <a:t>Mark.McMullen@Kofc.Org</a:t>
            </a:r>
            <a:endParaRPr lang="en-US" dirty="0"/>
          </a:p>
        </p:txBody>
      </p:sp>
      <p:sp>
        <p:nvSpPr>
          <p:cNvPr id="4" name="Slide Number Placeholder 3">
            <a:extLst>
              <a:ext uri="{FF2B5EF4-FFF2-40B4-BE49-F238E27FC236}">
                <a16:creationId xmlns:a16="http://schemas.microsoft.com/office/drawing/2014/main" id="{43A95384-8AE9-8318-D1C4-00990F65D504}"/>
              </a:ext>
            </a:extLst>
          </p:cNvPr>
          <p:cNvSpPr>
            <a:spLocks noGrp="1"/>
          </p:cNvSpPr>
          <p:nvPr>
            <p:ph type="sldNum" sz="quarter" idx="5"/>
          </p:nvPr>
        </p:nvSpPr>
        <p:spPr/>
        <p:txBody>
          <a:bodyPr/>
          <a:lstStyle/>
          <a:p>
            <a:fld id="{B93EB001-C805-A442-8F18-CFCF76154C5F}" type="slidenum">
              <a:rPr lang="en-US" smtClean="0"/>
              <a:t>22</a:t>
            </a:fld>
            <a:endParaRPr lang="en-US" dirty="0"/>
          </a:p>
        </p:txBody>
      </p:sp>
    </p:spTree>
    <p:extLst>
      <p:ext uri="{BB962C8B-B14F-4D97-AF65-F5344CB8AC3E}">
        <p14:creationId xmlns:p14="http://schemas.microsoft.com/office/powerpoint/2010/main" val="27508787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390FA-DE78-355C-C58B-85FC22FE5A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16095A-30D5-AA42-5388-1D7E223405B2}"/>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4E6B4130-ABB5-C07B-10BD-45010DAB579A}"/>
              </a:ext>
            </a:extLst>
          </p:cNvPr>
          <p:cNvSpPr>
            <a:spLocks noGrp="1"/>
          </p:cNvSpPr>
          <p:nvPr>
            <p:ph type="body" idx="1"/>
          </p:nvPr>
        </p:nvSpPr>
        <p:spPr/>
        <p:txBody>
          <a:bodyPr/>
          <a:lstStyle/>
          <a:p>
            <a:r>
              <a:rPr lang="en-US" sz="1200" u="sng" kern="1200" dirty="0">
                <a:solidFill>
                  <a:schemeClr val="tx1"/>
                </a:solidFill>
                <a:effectLst/>
                <a:latin typeface="+mn-lt"/>
                <a:ea typeface="+mn-ea"/>
                <a:cs typeface="+mn-cs"/>
                <a:hlinkClick r:id="rId3"/>
              </a:rPr>
              <a:t>Mark.McMullen@Kofc.Org</a:t>
            </a:r>
            <a:endParaRPr lang="en-US" dirty="0"/>
          </a:p>
        </p:txBody>
      </p:sp>
      <p:sp>
        <p:nvSpPr>
          <p:cNvPr id="4" name="Slide Number Placeholder 3">
            <a:extLst>
              <a:ext uri="{FF2B5EF4-FFF2-40B4-BE49-F238E27FC236}">
                <a16:creationId xmlns:a16="http://schemas.microsoft.com/office/drawing/2014/main" id="{443536DB-DFCA-B874-E3F5-BFAB009B9402}"/>
              </a:ext>
            </a:extLst>
          </p:cNvPr>
          <p:cNvSpPr>
            <a:spLocks noGrp="1"/>
          </p:cNvSpPr>
          <p:nvPr>
            <p:ph type="sldNum" sz="quarter" idx="5"/>
          </p:nvPr>
        </p:nvSpPr>
        <p:spPr/>
        <p:txBody>
          <a:bodyPr/>
          <a:lstStyle/>
          <a:p>
            <a:fld id="{B93EB001-C805-A442-8F18-CFCF76154C5F}" type="slidenum">
              <a:rPr lang="en-US" smtClean="0"/>
              <a:t>23</a:t>
            </a:fld>
            <a:endParaRPr lang="en-US" dirty="0"/>
          </a:p>
        </p:txBody>
      </p:sp>
    </p:spTree>
    <p:extLst>
      <p:ext uri="{BB962C8B-B14F-4D97-AF65-F5344CB8AC3E}">
        <p14:creationId xmlns:p14="http://schemas.microsoft.com/office/powerpoint/2010/main" val="10359081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E00D5-3CA2-E82E-AD30-FEFB332593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665EEE-13D0-B179-3BC0-9F25209DF656}"/>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F25F8DBA-9DDE-803A-A9FB-17A126B9C1CB}"/>
              </a:ext>
            </a:extLst>
          </p:cNvPr>
          <p:cNvSpPr>
            <a:spLocks noGrp="1"/>
          </p:cNvSpPr>
          <p:nvPr>
            <p:ph type="body" idx="1"/>
          </p:nvPr>
        </p:nvSpPr>
        <p:spPr/>
        <p:txBody>
          <a:bodyPr/>
          <a:lstStyle/>
          <a:p>
            <a:r>
              <a:rPr lang="en-US" sz="1200" u="sng" kern="1200" dirty="0">
                <a:solidFill>
                  <a:schemeClr val="tx1"/>
                </a:solidFill>
                <a:effectLst/>
                <a:latin typeface="+mn-lt"/>
                <a:ea typeface="+mn-ea"/>
                <a:cs typeface="+mn-cs"/>
                <a:hlinkClick r:id="rId3"/>
              </a:rPr>
              <a:t>Mark.McMullen@Kofc.Org</a:t>
            </a:r>
            <a:endParaRPr lang="en-US" dirty="0"/>
          </a:p>
        </p:txBody>
      </p:sp>
      <p:sp>
        <p:nvSpPr>
          <p:cNvPr id="4" name="Slide Number Placeholder 3">
            <a:extLst>
              <a:ext uri="{FF2B5EF4-FFF2-40B4-BE49-F238E27FC236}">
                <a16:creationId xmlns:a16="http://schemas.microsoft.com/office/drawing/2014/main" id="{F231348A-9345-B20A-A1D8-A93483CE1021}"/>
              </a:ext>
            </a:extLst>
          </p:cNvPr>
          <p:cNvSpPr>
            <a:spLocks noGrp="1"/>
          </p:cNvSpPr>
          <p:nvPr>
            <p:ph type="sldNum" sz="quarter" idx="5"/>
          </p:nvPr>
        </p:nvSpPr>
        <p:spPr/>
        <p:txBody>
          <a:bodyPr/>
          <a:lstStyle/>
          <a:p>
            <a:fld id="{B93EB001-C805-A442-8F18-CFCF76154C5F}" type="slidenum">
              <a:rPr lang="en-US" smtClean="0"/>
              <a:t>24</a:t>
            </a:fld>
            <a:endParaRPr lang="en-US" dirty="0"/>
          </a:p>
        </p:txBody>
      </p:sp>
    </p:spTree>
    <p:extLst>
      <p:ext uri="{BB962C8B-B14F-4D97-AF65-F5344CB8AC3E}">
        <p14:creationId xmlns:p14="http://schemas.microsoft.com/office/powerpoint/2010/main" val="22700623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DF668-E127-35F6-733A-36FAE15F76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56E6D3-4E97-9452-A8B8-A36BA2FB4CEF}"/>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430F1142-86C9-E07F-39BA-29BF5995522D}"/>
              </a:ext>
            </a:extLst>
          </p:cNvPr>
          <p:cNvSpPr>
            <a:spLocks noGrp="1"/>
          </p:cNvSpPr>
          <p:nvPr>
            <p:ph type="body" idx="1"/>
          </p:nvPr>
        </p:nvSpPr>
        <p:spPr/>
        <p:txBody>
          <a:bodyPr/>
          <a:lstStyle/>
          <a:p>
            <a:r>
              <a:rPr lang="en-US" sz="1200" u="sng" kern="1200" dirty="0">
                <a:solidFill>
                  <a:schemeClr val="tx1"/>
                </a:solidFill>
                <a:effectLst/>
                <a:latin typeface="+mn-lt"/>
                <a:ea typeface="+mn-ea"/>
                <a:cs typeface="+mn-cs"/>
                <a:hlinkClick r:id="rId3"/>
              </a:rPr>
              <a:t>Mark.McMullen@Kofc.Org</a:t>
            </a:r>
            <a:endParaRPr lang="en-US" dirty="0"/>
          </a:p>
        </p:txBody>
      </p:sp>
      <p:sp>
        <p:nvSpPr>
          <p:cNvPr id="4" name="Slide Number Placeholder 3">
            <a:extLst>
              <a:ext uri="{FF2B5EF4-FFF2-40B4-BE49-F238E27FC236}">
                <a16:creationId xmlns:a16="http://schemas.microsoft.com/office/drawing/2014/main" id="{3A0C4B41-776F-3A09-0F16-8EAA143C9940}"/>
              </a:ext>
            </a:extLst>
          </p:cNvPr>
          <p:cNvSpPr>
            <a:spLocks noGrp="1"/>
          </p:cNvSpPr>
          <p:nvPr>
            <p:ph type="sldNum" sz="quarter" idx="5"/>
          </p:nvPr>
        </p:nvSpPr>
        <p:spPr/>
        <p:txBody>
          <a:bodyPr/>
          <a:lstStyle/>
          <a:p>
            <a:fld id="{B93EB001-C805-A442-8F18-CFCF76154C5F}" type="slidenum">
              <a:rPr lang="en-US" smtClean="0"/>
              <a:t>25</a:t>
            </a:fld>
            <a:endParaRPr lang="en-US" dirty="0"/>
          </a:p>
        </p:txBody>
      </p:sp>
    </p:spTree>
    <p:extLst>
      <p:ext uri="{BB962C8B-B14F-4D97-AF65-F5344CB8AC3E}">
        <p14:creationId xmlns:p14="http://schemas.microsoft.com/office/powerpoint/2010/main" val="27967246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1E1FF-A93E-AF83-92EF-ADE6B1C4B7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3FB379-F1AA-D1B9-9192-3D0C170FA143}"/>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803AA402-1486-E235-E172-72F62B07B4A5}"/>
              </a:ext>
            </a:extLst>
          </p:cNvPr>
          <p:cNvSpPr>
            <a:spLocks noGrp="1"/>
          </p:cNvSpPr>
          <p:nvPr>
            <p:ph type="body" idx="1"/>
          </p:nvPr>
        </p:nvSpPr>
        <p:spPr/>
        <p:txBody>
          <a:bodyPr/>
          <a:lstStyle/>
          <a:p>
            <a:r>
              <a:rPr lang="en-US" sz="1200" u="sng" kern="1200" dirty="0">
                <a:solidFill>
                  <a:schemeClr val="tx1"/>
                </a:solidFill>
                <a:effectLst/>
                <a:latin typeface="+mn-lt"/>
                <a:ea typeface="+mn-ea"/>
                <a:cs typeface="+mn-cs"/>
                <a:hlinkClick r:id="rId3"/>
              </a:rPr>
              <a:t>Mark.McMullen@Kofc.Org</a:t>
            </a:r>
            <a:endParaRPr lang="en-US" dirty="0"/>
          </a:p>
        </p:txBody>
      </p:sp>
      <p:sp>
        <p:nvSpPr>
          <p:cNvPr id="4" name="Slide Number Placeholder 3">
            <a:extLst>
              <a:ext uri="{FF2B5EF4-FFF2-40B4-BE49-F238E27FC236}">
                <a16:creationId xmlns:a16="http://schemas.microsoft.com/office/drawing/2014/main" id="{F2A20278-1EE7-814D-1B94-F7D8D93C804A}"/>
              </a:ext>
            </a:extLst>
          </p:cNvPr>
          <p:cNvSpPr>
            <a:spLocks noGrp="1"/>
          </p:cNvSpPr>
          <p:nvPr>
            <p:ph type="sldNum" sz="quarter" idx="5"/>
          </p:nvPr>
        </p:nvSpPr>
        <p:spPr/>
        <p:txBody>
          <a:bodyPr/>
          <a:lstStyle/>
          <a:p>
            <a:fld id="{B93EB001-C805-A442-8F18-CFCF76154C5F}" type="slidenum">
              <a:rPr lang="en-US" smtClean="0"/>
              <a:t>26</a:t>
            </a:fld>
            <a:endParaRPr lang="en-US" dirty="0"/>
          </a:p>
        </p:txBody>
      </p:sp>
    </p:spTree>
    <p:extLst>
      <p:ext uri="{BB962C8B-B14F-4D97-AF65-F5344CB8AC3E}">
        <p14:creationId xmlns:p14="http://schemas.microsoft.com/office/powerpoint/2010/main" val="9606152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0443A-8E96-E581-6B13-84091AA439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E3272C-5AF9-CA44-23DC-D0ED87E97EB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83486DF-8883-6696-C24A-9B3236CEB8C3}"/>
              </a:ext>
            </a:extLst>
          </p:cNvPr>
          <p:cNvSpPr>
            <a:spLocks noGrp="1"/>
          </p:cNvSpPr>
          <p:nvPr>
            <p:ph type="body" idx="1"/>
          </p:nvPr>
        </p:nvSpPr>
        <p:spPr/>
        <p:txBody>
          <a:bodyPr/>
          <a:lstStyle/>
          <a:p>
            <a:r>
              <a:rPr lang="en-US" sz="1200" u="sng" kern="1200" dirty="0">
                <a:solidFill>
                  <a:schemeClr val="tx1"/>
                </a:solidFill>
                <a:effectLst/>
                <a:latin typeface="+mn-lt"/>
                <a:ea typeface="+mn-ea"/>
                <a:cs typeface="+mn-cs"/>
                <a:hlinkClick r:id="rId3"/>
              </a:rPr>
              <a:t>Mark.McMullen@Kofc.Org</a:t>
            </a:r>
            <a:endParaRPr lang="en-US" dirty="0"/>
          </a:p>
        </p:txBody>
      </p:sp>
      <p:sp>
        <p:nvSpPr>
          <p:cNvPr id="4" name="Slide Number Placeholder 3">
            <a:extLst>
              <a:ext uri="{FF2B5EF4-FFF2-40B4-BE49-F238E27FC236}">
                <a16:creationId xmlns:a16="http://schemas.microsoft.com/office/drawing/2014/main" id="{4000C1AD-CB17-E821-BA01-1FDD03956A98}"/>
              </a:ext>
            </a:extLst>
          </p:cNvPr>
          <p:cNvSpPr>
            <a:spLocks noGrp="1"/>
          </p:cNvSpPr>
          <p:nvPr>
            <p:ph type="sldNum" sz="quarter" idx="5"/>
          </p:nvPr>
        </p:nvSpPr>
        <p:spPr/>
        <p:txBody>
          <a:bodyPr/>
          <a:lstStyle/>
          <a:p>
            <a:fld id="{B93EB001-C805-A442-8F18-CFCF76154C5F}" type="slidenum">
              <a:rPr lang="en-US" smtClean="0"/>
              <a:t>28</a:t>
            </a:fld>
            <a:endParaRPr lang="en-US" dirty="0"/>
          </a:p>
        </p:txBody>
      </p:sp>
    </p:spTree>
    <p:extLst>
      <p:ext uri="{BB962C8B-B14F-4D97-AF65-F5344CB8AC3E}">
        <p14:creationId xmlns:p14="http://schemas.microsoft.com/office/powerpoint/2010/main" val="69689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89C79-E11C-11FE-24A8-D4BAE69E87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751438-8C06-778B-39C4-E1E618F5298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82669DC-99AE-6CFD-A4AE-1F408150809E}"/>
              </a:ext>
            </a:extLst>
          </p:cNvPr>
          <p:cNvSpPr>
            <a:spLocks noGrp="1"/>
          </p:cNvSpPr>
          <p:nvPr>
            <p:ph type="body" idx="1"/>
          </p:nvPr>
        </p:nvSpPr>
        <p:spPr/>
        <p:txBody>
          <a:bodyPr/>
          <a:lstStyle/>
          <a:p>
            <a:r>
              <a:rPr lang="en-US" sz="1200" u="sng" kern="1200" dirty="0">
                <a:solidFill>
                  <a:schemeClr val="tx1"/>
                </a:solidFill>
                <a:effectLst/>
                <a:latin typeface="+mn-lt"/>
                <a:ea typeface="+mn-ea"/>
                <a:cs typeface="+mn-cs"/>
                <a:hlinkClick r:id="rId3"/>
              </a:rPr>
              <a:t>Mark.McMullen@Kofc.Org</a:t>
            </a:r>
            <a:endParaRPr lang="en-US" dirty="0"/>
          </a:p>
        </p:txBody>
      </p:sp>
      <p:sp>
        <p:nvSpPr>
          <p:cNvPr id="4" name="Slide Number Placeholder 3">
            <a:extLst>
              <a:ext uri="{FF2B5EF4-FFF2-40B4-BE49-F238E27FC236}">
                <a16:creationId xmlns:a16="http://schemas.microsoft.com/office/drawing/2014/main" id="{8A30A91F-417D-16F4-E251-D3249980B5E1}"/>
              </a:ext>
            </a:extLst>
          </p:cNvPr>
          <p:cNvSpPr>
            <a:spLocks noGrp="1"/>
          </p:cNvSpPr>
          <p:nvPr>
            <p:ph type="sldNum" sz="quarter" idx="5"/>
          </p:nvPr>
        </p:nvSpPr>
        <p:spPr/>
        <p:txBody>
          <a:bodyPr/>
          <a:lstStyle/>
          <a:p>
            <a:fld id="{B93EB001-C805-A442-8F18-CFCF76154C5F}" type="slidenum">
              <a:rPr lang="en-US" smtClean="0"/>
              <a:t>3</a:t>
            </a:fld>
            <a:endParaRPr lang="en-US" dirty="0"/>
          </a:p>
        </p:txBody>
      </p:sp>
    </p:spTree>
    <p:extLst>
      <p:ext uri="{BB962C8B-B14F-4D97-AF65-F5344CB8AC3E}">
        <p14:creationId xmlns:p14="http://schemas.microsoft.com/office/powerpoint/2010/main" val="19940761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90047-5D12-30D7-5B26-44FD987EA9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CE95C4-F654-E81E-9FCD-2DB8FEAC5B7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2D290EE-4E5E-83E5-0213-C2F5ACD26847}"/>
              </a:ext>
            </a:extLst>
          </p:cNvPr>
          <p:cNvSpPr>
            <a:spLocks noGrp="1"/>
          </p:cNvSpPr>
          <p:nvPr>
            <p:ph type="body" idx="1"/>
          </p:nvPr>
        </p:nvSpPr>
        <p:spPr/>
        <p:txBody>
          <a:bodyPr/>
          <a:lstStyle/>
          <a:p>
            <a:r>
              <a:rPr lang="en-US" sz="1200" u="sng" kern="1200" dirty="0">
                <a:solidFill>
                  <a:schemeClr val="tx1"/>
                </a:solidFill>
                <a:effectLst/>
                <a:latin typeface="+mn-lt"/>
                <a:ea typeface="+mn-ea"/>
                <a:cs typeface="+mn-cs"/>
                <a:hlinkClick r:id="rId3"/>
              </a:rPr>
              <a:t>Mark.McMullen@Kofc.Org</a:t>
            </a:r>
            <a:endParaRPr lang="en-US" dirty="0"/>
          </a:p>
        </p:txBody>
      </p:sp>
      <p:sp>
        <p:nvSpPr>
          <p:cNvPr id="4" name="Slide Number Placeholder 3">
            <a:extLst>
              <a:ext uri="{FF2B5EF4-FFF2-40B4-BE49-F238E27FC236}">
                <a16:creationId xmlns:a16="http://schemas.microsoft.com/office/drawing/2014/main" id="{2168A284-5407-D14F-7197-6CC57B712FC8}"/>
              </a:ext>
            </a:extLst>
          </p:cNvPr>
          <p:cNvSpPr>
            <a:spLocks noGrp="1"/>
          </p:cNvSpPr>
          <p:nvPr>
            <p:ph type="sldNum" sz="quarter" idx="5"/>
          </p:nvPr>
        </p:nvSpPr>
        <p:spPr/>
        <p:txBody>
          <a:bodyPr/>
          <a:lstStyle/>
          <a:p>
            <a:fld id="{B93EB001-C805-A442-8F18-CFCF76154C5F}" type="slidenum">
              <a:rPr lang="en-US" smtClean="0"/>
              <a:t>5</a:t>
            </a:fld>
            <a:endParaRPr lang="en-US" dirty="0"/>
          </a:p>
        </p:txBody>
      </p:sp>
    </p:spTree>
    <p:extLst>
      <p:ext uri="{BB962C8B-B14F-4D97-AF65-F5344CB8AC3E}">
        <p14:creationId xmlns:p14="http://schemas.microsoft.com/office/powerpoint/2010/main" val="11277355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35D0D-EDE5-5585-CE12-28F9F77EE8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64165A-5C15-A2D4-DD85-9363DC2BEAC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58869C8-8A24-A2FD-0239-5841A7114D42}"/>
              </a:ext>
            </a:extLst>
          </p:cNvPr>
          <p:cNvSpPr>
            <a:spLocks noGrp="1"/>
          </p:cNvSpPr>
          <p:nvPr>
            <p:ph type="body" idx="1"/>
          </p:nvPr>
        </p:nvSpPr>
        <p:spPr/>
        <p:txBody>
          <a:bodyPr/>
          <a:lstStyle/>
          <a:p>
            <a:r>
              <a:rPr lang="en-US" sz="1200" u="sng" kern="1200" dirty="0">
                <a:solidFill>
                  <a:schemeClr val="tx1"/>
                </a:solidFill>
                <a:effectLst/>
                <a:latin typeface="+mn-lt"/>
                <a:ea typeface="+mn-ea"/>
                <a:cs typeface="+mn-cs"/>
                <a:hlinkClick r:id="rId3"/>
              </a:rPr>
              <a:t>Mark.McMullen@Kofc.Org</a:t>
            </a:r>
            <a:endParaRPr lang="en-US" dirty="0"/>
          </a:p>
        </p:txBody>
      </p:sp>
      <p:sp>
        <p:nvSpPr>
          <p:cNvPr id="4" name="Slide Number Placeholder 3">
            <a:extLst>
              <a:ext uri="{FF2B5EF4-FFF2-40B4-BE49-F238E27FC236}">
                <a16:creationId xmlns:a16="http://schemas.microsoft.com/office/drawing/2014/main" id="{AC19B4AE-40C8-1F46-F692-33F7DBF57DCF}"/>
              </a:ext>
            </a:extLst>
          </p:cNvPr>
          <p:cNvSpPr>
            <a:spLocks noGrp="1"/>
          </p:cNvSpPr>
          <p:nvPr>
            <p:ph type="sldNum" sz="quarter" idx="5"/>
          </p:nvPr>
        </p:nvSpPr>
        <p:spPr/>
        <p:txBody>
          <a:bodyPr/>
          <a:lstStyle/>
          <a:p>
            <a:fld id="{B93EB001-C805-A442-8F18-CFCF76154C5F}" type="slidenum">
              <a:rPr lang="en-US" smtClean="0"/>
              <a:t>6</a:t>
            </a:fld>
            <a:endParaRPr lang="en-US" dirty="0"/>
          </a:p>
        </p:txBody>
      </p:sp>
    </p:spTree>
    <p:extLst>
      <p:ext uri="{BB962C8B-B14F-4D97-AF65-F5344CB8AC3E}">
        <p14:creationId xmlns:p14="http://schemas.microsoft.com/office/powerpoint/2010/main" val="24161875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2542E-C2B3-FA71-35B9-2E03BB49C4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0D661B-4E58-BC43-4914-3A9DCF0BE9B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6CF19FE-1772-1B13-D4CE-B6BA71493481}"/>
              </a:ext>
            </a:extLst>
          </p:cNvPr>
          <p:cNvSpPr>
            <a:spLocks noGrp="1"/>
          </p:cNvSpPr>
          <p:nvPr>
            <p:ph type="body" idx="1"/>
          </p:nvPr>
        </p:nvSpPr>
        <p:spPr/>
        <p:txBody>
          <a:bodyPr/>
          <a:lstStyle/>
          <a:p>
            <a:r>
              <a:rPr lang="en-US" sz="1200" u="sng" kern="1200" dirty="0">
                <a:solidFill>
                  <a:schemeClr val="tx1"/>
                </a:solidFill>
                <a:effectLst/>
                <a:latin typeface="+mn-lt"/>
                <a:ea typeface="+mn-ea"/>
                <a:cs typeface="+mn-cs"/>
                <a:hlinkClick r:id="rId3"/>
              </a:rPr>
              <a:t>Mark.McMullen@Kofc.Org</a:t>
            </a:r>
            <a:endParaRPr lang="en-US" dirty="0"/>
          </a:p>
        </p:txBody>
      </p:sp>
      <p:sp>
        <p:nvSpPr>
          <p:cNvPr id="4" name="Slide Number Placeholder 3">
            <a:extLst>
              <a:ext uri="{FF2B5EF4-FFF2-40B4-BE49-F238E27FC236}">
                <a16:creationId xmlns:a16="http://schemas.microsoft.com/office/drawing/2014/main" id="{CAA2925A-A642-5E1B-DFA7-AFD3F97FE0B5}"/>
              </a:ext>
            </a:extLst>
          </p:cNvPr>
          <p:cNvSpPr>
            <a:spLocks noGrp="1"/>
          </p:cNvSpPr>
          <p:nvPr>
            <p:ph type="sldNum" sz="quarter" idx="5"/>
          </p:nvPr>
        </p:nvSpPr>
        <p:spPr/>
        <p:txBody>
          <a:bodyPr/>
          <a:lstStyle/>
          <a:p>
            <a:fld id="{B93EB001-C805-A442-8F18-CFCF76154C5F}" type="slidenum">
              <a:rPr lang="en-US" smtClean="0"/>
              <a:t>7</a:t>
            </a:fld>
            <a:endParaRPr lang="en-US" dirty="0"/>
          </a:p>
        </p:txBody>
      </p:sp>
    </p:spTree>
    <p:extLst>
      <p:ext uri="{BB962C8B-B14F-4D97-AF65-F5344CB8AC3E}">
        <p14:creationId xmlns:p14="http://schemas.microsoft.com/office/powerpoint/2010/main" val="39315907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512B6-9B66-1335-DF50-3A06F29C9F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A6E600-01EC-4C58-2751-A184DE17C5E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7610754-6EB9-5C0F-44EB-8C6D6EBF4ED0}"/>
              </a:ext>
            </a:extLst>
          </p:cNvPr>
          <p:cNvSpPr>
            <a:spLocks noGrp="1"/>
          </p:cNvSpPr>
          <p:nvPr>
            <p:ph type="body" idx="1"/>
          </p:nvPr>
        </p:nvSpPr>
        <p:spPr/>
        <p:txBody>
          <a:bodyPr/>
          <a:lstStyle/>
          <a:p>
            <a:r>
              <a:rPr lang="en-US" sz="1200" u="sng" kern="1200" dirty="0">
                <a:solidFill>
                  <a:schemeClr val="tx1"/>
                </a:solidFill>
                <a:effectLst/>
                <a:latin typeface="+mn-lt"/>
                <a:ea typeface="+mn-ea"/>
                <a:cs typeface="+mn-cs"/>
                <a:hlinkClick r:id="rId3"/>
              </a:rPr>
              <a:t>Mark.McMullen@Kofc.Org</a:t>
            </a:r>
            <a:endParaRPr lang="en-US" dirty="0"/>
          </a:p>
        </p:txBody>
      </p:sp>
      <p:sp>
        <p:nvSpPr>
          <p:cNvPr id="4" name="Slide Number Placeholder 3">
            <a:extLst>
              <a:ext uri="{FF2B5EF4-FFF2-40B4-BE49-F238E27FC236}">
                <a16:creationId xmlns:a16="http://schemas.microsoft.com/office/drawing/2014/main" id="{EF055331-957C-7D8D-2795-4993A01BC558}"/>
              </a:ext>
            </a:extLst>
          </p:cNvPr>
          <p:cNvSpPr>
            <a:spLocks noGrp="1"/>
          </p:cNvSpPr>
          <p:nvPr>
            <p:ph type="sldNum" sz="quarter" idx="5"/>
          </p:nvPr>
        </p:nvSpPr>
        <p:spPr/>
        <p:txBody>
          <a:bodyPr/>
          <a:lstStyle/>
          <a:p>
            <a:fld id="{B93EB001-C805-A442-8F18-CFCF76154C5F}" type="slidenum">
              <a:rPr lang="en-US" smtClean="0"/>
              <a:t>8</a:t>
            </a:fld>
            <a:endParaRPr lang="en-US" dirty="0"/>
          </a:p>
        </p:txBody>
      </p:sp>
    </p:spTree>
    <p:extLst>
      <p:ext uri="{BB962C8B-B14F-4D97-AF65-F5344CB8AC3E}">
        <p14:creationId xmlns:p14="http://schemas.microsoft.com/office/powerpoint/2010/main" val="17550501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93FDE-99B5-5503-A8F7-708BB6155E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11B92F-07E1-4E9E-3F92-D6485542143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57FBA90-5A14-4FFD-E4E7-AD9698AED892}"/>
              </a:ext>
            </a:extLst>
          </p:cNvPr>
          <p:cNvSpPr>
            <a:spLocks noGrp="1"/>
          </p:cNvSpPr>
          <p:nvPr>
            <p:ph type="body" idx="1"/>
          </p:nvPr>
        </p:nvSpPr>
        <p:spPr/>
        <p:txBody>
          <a:bodyPr/>
          <a:lstStyle/>
          <a:p>
            <a:r>
              <a:rPr lang="en-US" sz="1200" u="sng" kern="1200" dirty="0">
                <a:solidFill>
                  <a:schemeClr val="tx1"/>
                </a:solidFill>
                <a:effectLst/>
                <a:latin typeface="+mn-lt"/>
                <a:ea typeface="+mn-ea"/>
                <a:cs typeface="+mn-cs"/>
                <a:hlinkClick r:id="rId3"/>
              </a:rPr>
              <a:t>Mark.McMullen@Kofc.Org</a:t>
            </a:r>
            <a:endParaRPr lang="en-US" dirty="0"/>
          </a:p>
        </p:txBody>
      </p:sp>
      <p:sp>
        <p:nvSpPr>
          <p:cNvPr id="4" name="Slide Number Placeholder 3">
            <a:extLst>
              <a:ext uri="{FF2B5EF4-FFF2-40B4-BE49-F238E27FC236}">
                <a16:creationId xmlns:a16="http://schemas.microsoft.com/office/drawing/2014/main" id="{45392ADA-9F09-465B-1FEB-A133A1499C1C}"/>
              </a:ext>
            </a:extLst>
          </p:cNvPr>
          <p:cNvSpPr>
            <a:spLocks noGrp="1"/>
          </p:cNvSpPr>
          <p:nvPr>
            <p:ph type="sldNum" sz="quarter" idx="5"/>
          </p:nvPr>
        </p:nvSpPr>
        <p:spPr/>
        <p:txBody>
          <a:bodyPr/>
          <a:lstStyle/>
          <a:p>
            <a:fld id="{B93EB001-C805-A442-8F18-CFCF76154C5F}" type="slidenum">
              <a:rPr lang="en-US" smtClean="0"/>
              <a:t>9</a:t>
            </a:fld>
            <a:endParaRPr lang="en-US" dirty="0"/>
          </a:p>
        </p:txBody>
      </p:sp>
    </p:spTree>
    <p:extLst>
      <p:ext uri="{BB962C8B-B14F-4D97-AF65-F5344CB8AC3E}">
        <p14:creationId xmlns:p14="http://schemas.microsoft.com/office/powerpoint/2010/main" val="30566754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D75E3-B47D-402F-FA46-10ACB9E0A4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61F371-F726-1975-1A1A-452974F46CF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B9B3935-771C-61F4-063C-CDFA05F8EC78}"/>
              </a:ext>
            </a:extLst>
          </p:cNvPr>
          <p:cNvSpPr>
            <a:spLocks noGrp="1"/>
          </p:cNvSpPr>
          <p:nvPr>
            <p:ph type="body" idx="1"/>
          </p:nvPr>
        </p:nvSpPr>
        <p:spPr/>
        <p:txBody>
          <a:bodyPr/>
          <a:lstStyle/>
          <a:p>
            <a:r>
              <a:rPr lang="en-US" sz="1200" u="sng" kern="1200" dirty="0">
                <a:solidFill>
                  <a:schemeClr val="tx1"/>
                </a:solidFill>
                <a:effectLst/>
                <a:latin typeface="+mn-lt"/>
                <a:ea typeface="+mn-ea"/>
                <a:cs typeface="+mn-cs"/>
                <a:hlinkClick r:id="rId3"/>
              </a:rPr>
              <a:t>Mark.McMullen@Kofc.Org</a:t>
            </a:r>
            <a:endParaRPr lang="en-US" dirty="0"/>
          </a:p>
        </p:txBody>
      </p:sp>
      <p:sp>
        <p:nvSpPr>
          <p:cNvPr id="4" name="Slide Number Placeholder 3">
            <a:extLst>
              <a:ext uri="{FF2B5EF4-FFF2-40B4-BE49-F238E27FC236}">
                <a16:creationId xmlns:a16="http://schemas.microsoft.com/office/drawing/2014/main" id="{E4DCEA86-7899-DBA9-BBD9-4B818C77E908}"/>
              </a:ext>
            </a:extLst>
          </p:cNvPr>
          <p:cNvSpPr>
            <a:spLocks noGrp="1"/>
          </p:cNvSpPr>
          <p:nvPr>
            <p:ph type="sldNum" sz="quarter" idx="5"/>
          </p:nvPr>
        </p:nvSpPr>
        <p:spPr/>
        <p:txBody>
          <a:bodyPr/>
          <a:lstStyle/>
          <a:p>
            <a:fld id="{B93EB001-C805-A442-8F18-CFCF76154C5F}" type="slidenum">
              <a:rPr lang="en-US" smtClean="0"/>
              <a:t>10</a:t>
            </a:fld>
            <a:endParaRPr lang="en-US" dirty="0"/>
          </a:p>
        </p:txBody>
      </p:sp>
    </p:spTree>
    <p:extLst>
      <p:ext uri="{BB962C8B-B14F-4D97-AF65-F5344CB8AC3E}">
        <p14:creationId xmlns:p14="http://schemas.microsoft.com/office/powerpoint/2010/main" val="40599247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66B79-1AAB-B112-85D7-88EAA0B3384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0C6E1F7-D2E6-ABB5-75C7-83FEFB6E5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9A5C21F-FCE6-475D-9B4F-138A0B2EAC20}"/>
              </a:ext>
            </a:extLst>
          </p:cNvPr>
          <p:cNvSpPr>
            <a:spLocks noGrp="1"/>
          </p:cNvSpPr>
          <p:nvPr>
            <p:ph type="dt" sz="half" idx="10"/>
          </p:nvPr>
        </p:nvSpPr>
        <p:spPr/>
        <p:txBody>
          <a:bodyPr/>
          <a:lstStyle/>
          <a:p>
            <a:fld id="{17D7ED23-EE5C-435D-9F70-ED5E09303374}" type="datetimeFigureOut">
              <a:rPr lang="en-US" smtClean="0"/>
              <a:t>7/24/2026</a:t>
            </a:fld>
            <a:endParaRPr lang="en-US" dirty="0"/>
          </a:p>
        </p:txBody>
      </p:sp>
      <p:sp>
        <p:nvSpPr>
          <p:cNvPr id="5" name="Footer Placeholder 4">
            <a:extLst>
              <a:ext uri="{FF2B5EF4-FFF2-40B4-BE49-F238E27FC236}">
                <a16:creationId xmlns:a16="http://schemas.microsoft.com/office/drawing/2014/main" id="{6474ECA1-DE76-4035-4332-23CBF6A21D1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B727FE4-B5D6-E8D2-04CA-B8505CF60F4A}"/>
              </a:ext>
            </a:extLst>
          </p:cNvPr>
          <p:cNvSpPr>
            <a:spLocks noGrp="1"/>
          </p:cNvSpPr>
          <p:nvPr>
            <p:ph type="sldNum" sz="quarter" idx="12"/>
          </p:nvPr>
        </p:nvSpPr>
        <p:spPr/>
        <p:txBody>
          <a:bodyPr/>
          <a:lstStyle/>
          <a:p>
            <a:fld id="{CC59C7B9-75EE-440F-9F1F-5BC825922154}" type="slidenum">
              <a:rPr lang="en-US" smtClean="0"/>
              <a:t>‹#›</a:t>
            </a:fld>
            <a:endParaRPr lang="en-US" dirty="0"/>
          </a:p>
        </p:txBody>
      </p:sp>
    </p:spTree>
    <p:extLst>
      <p:ext uri="{BB962C8B-B14F-4D97-AF65-F5344CB8AC3E}">
        <p14:creationId xmlns:p14="http://schemas.microsoft.com/office/powerpoint/2010/main" val="2186098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6309D-5516-613F-73EA-7CADAA8A5A7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F6F399C-6E4E-E5AE-9C52-916DBEFB6BF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69206B-8AD9-EEA2-03DA-A8AE5AF8AFEC}"/>
              </a:ext>
            </a:extLst>
          </p:cNvPr>
          <p:cNvSpPr>
            <a:spLocks noGrp="1"/>
          </p:cNvSpPr>
          <p:nvPr>
            <p:ph type="dt" sz="half" idx="10"/>
          </p:nvPr>
        </p:nvSpPr>
        <p:spPr/>
        <p:txBody>
          <a:bodyPr/>
          <a:lstStyle/>
          <a:p>
            <a:fld id="{17D7ED23-EE5C-435D-9F70-ED5E09303374}" type="datetimeFigureOut">
              <a:rPr lang="en-US" smtClean="0"/>
              <a:t>7/24/2026</a:t>
            </a:fld>
            <a:endParaRPr lang="en-US" dirty="0"/>
          </a:p>
        </p:txBody>
      </p:sp>
      <p:sp>
        <p:nvSpPr>
          <p:cNvPr id="5" name="Footer Placeholder 4">
            <a:extLst>
              <a:ext uri="{FF2B5EF4-FFF2-40B4-BE49-F238E27FC236}">
                <a16:creationId xmlns:a16="http://schemas.microsoft.com/office/drawing/2014/main" id="{C15989AD-9B8D-FFF4-E64E-3BCE41C60A8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47024E7-4DD9-5318-6922-E3C665D96D25}"/>
              </a:ext>
            </a:extLst>
          </p:cNvPr>
          <p:cNvSpPr>
            <a:spLocks noGrp="1"/>
          </p:cNvSpPr>
          <p:nvPr>
            <p:ph type="sldNum" sz="quarter" idx="12"/>
          </p:nvPr>
        </p:nvSpPr>
        <p:spPr/>
        <p:txBody>
          <a:bodyPr/>
          <a:lstStyle/>
          <a:p>
            <a:fld id="{CC59C7B9-75EE-440F-9F1F-5BC825922154}" type="slidenum">
              <a:rPr lang="en-US" smtClean="0"/>
              <a:t>‹#›</a:t>
            </a:fld>
            <a:endParaRPr lang="en-US" dirty="0"/>
          </a:p>
        </p:txBody>
      </p:sp>
    </p:spTree>
    <p:extLst>
      <p:ext uri="{BB962C8B-B14F-4D97-AF65-F5344CB8AC3E}">
        <p14:creationId xmlns:p14="http://schemas.microsoft.com/office/powerpoint/2010/main" val="1175743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53070-8E05-2BC2-3639-44E5020039A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13B1B13-4F08-AECB-BE65-F8A7A775500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828A69-1813-79E5-8C11-F8CA790E4220}"/>
              </a:ext>
            </a:extLst>
          </p:cNvPr>
          <p:cNvSpPr>
            <a:spLocks noGrp="1"/>
          </p:cNvSpPr>
          <p:nvPr>
            <p:ph type="dt" sz="half" idx="10"/>
          </p:nvPr>
        </p:nvSpPr>
        <p:spPr/>
        <p:txBody>
          <a:bodyPr/>
          <a:lstStyle/>
          <a:p>
            <a:fld id="{17D7ED23-EE5C-435D-9F70-ED5E09303374}" type="datetimeFigureOut">
              <a:rPr lang="en-US" smtClean="0"/>
              <a:t>7/24/2026</a:t>
            </a:fld>
            <a:endParaRPr lang="en-US" dirty="0"/>
          </a:p>
        </p:txBody>
      </p:sp>
      <p:sp>
        <p:nvSpPr>
          <p:cNvPr id="5" name="Footer Placeholder 4">
            <a:extLst>
              <a:ext uri="{FF2B5EF4-FFF2-40B4-BE49-F238E27FC236}">
                <a16:creationId xmlns:a16="http://schemas.microsoft.com/office/drawing/2014/main" id="{419D1CC7-A3D2-C900-F7B2-596F5A5387D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DD454FF-CCB3-0991-54C6-D9D5C123639B}"/>
              </a:ext>
            </a:extLst>
          </p:cNvPr>
          <p:cNvSpPr>
            <a:spLocks noGrp="1"/>
          </p:cNvSpPr>
          <p:nvPr>
            <p:ph type="sldNum" sz="quarter" idx="12"/>
          </p:nvPr>
        </p:nvSpPr>
        <p:spPr/>
        <p:txBody>
          <a:bodyPr/>
          <a:lstStyle/>
          <a:p>
            <a:fld id="{CC59C7B9-75EE-440F-9F1F-5BC825922154}" type="slidenum">
              <a:rPr lang="en-US" smtClean="0"/>
              <a:t>‹#›</a:t>
            </a:fld>
            <a:endParaRPr lang="en-US" dirty="0"/>
          </a:p>
        </p:txBody>
      </p:sp>
    </p:spTree>
    <p:extLst>
      <p:ext uri="{BB962C8B-B14F-4D97-AF65-F5344CB8AC3E}">
        <p14:creationId xmlns:p14="http://schemas.microsoft.com/office/powerpoint/2010/main" val="38824669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End slid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7E96C-0A7D-F64E-BCB7-2347B8578FEB}"/>
              </a:ext>
            </a:extLst>
          </p:cNvPr>
          <p:cNvSpPr>
            <a:spLocks noGrp="1"/>
          </p:cNvSpPr>
          <p:nvPr>
            <p:ph type="ctrTitle"/>
          </p:nvPr>
        </p:nvSpPr>
        <p:spPr>
          <a:xfrm>
            <a:off x="2103120" y="2473325"/>
            <a:ext cx="9593263" cy="1409563"/>
          </a:xfrm>
        </p:spPr>
        <p:txBody>
          <a:bodyPr anchor="ctr" anchorCtr="0"/>
          <a:lstStyle>
            <a:lvl1pPr algn="l">
              <a:lnSpc>
                <a:spcPct val="100000"/>
              </a:lnSpc>
              <a:defRPr sz="5400">
                <a:solidFill>
                  <a:schemeClr val="accent3"/>
                </a:solidFill>
              </a:defRPr>
            </a:lvl1pPr>
          </a:lstStyle>
          <a:p>
            <a:r>
              <a:rPr lang="en-US"/>
              <a:t>Click to edit Master title style</a:t>
            </a:r>
            <a:endParaRPr lang="en-US" dirty="0"/>
          </a:p>
        </p:txBody>
      </p:sp>
      <p:sp>
        <p:nvSpPr>
          <p:cNvPr id="9" name="Text Placeholder 8">
            <a:extLst>
              <a:ext uri="{FF2B5EF4-FFF2-40B4-BE49-F238E27FC236}">
                <a16:creationId xmlns:a16="http://schemas.microsoft.com/office/drawing/2014/main" id="{88E38B81-F31B-034F-BD43-2965B3978D20}"/>
              </a:ext>
            </a:extLst>
          </p:cNvPr>
          <p:cNvSpPr>
            <a:spLocks noGrp="1"/>
          </p:cNvSpPr>
          <p:nvPr>
            <p:ph type="body" sz="quarter" idx="11"/>
          </p:nvPr>
        </p:nvSpPr>
        <p:spPr>
          <a:xfrm>
            <a:off x="2103120" y="5056188"/>
            <a:ext cx="3992880" cy="979487"/>
          </a:xfrm>
        </p:spPr>
        <p:txBody>
          <a:bodyPr/>
          <a:lstStyle>
            <a:lvl1pPr>
              <a:defRPr sz="1600">
                <a:solidFill>
                  <a:schemeClr val="bg1"/>
                </a:solidFill>
              </a:defRPr>
            </a:lvl1pPr>
            <a:lvl2pPr>
              <a:defRPr sz="1600">
                <a:solidFill>
                  <a:schemeClr val="accent3"/>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p:txBody>
      </p:sp>
      <p:pic>
        <p:nvPicPr>
          <p:cNvPr id="16" name="Graphic 15">
            <a:extLst>
              <a:ext uri="{FF2B5EF4-FFF2-40B4-BE49-F238E27FC236}">
                <a16:creationId xmlns:a16="http://schemas.microsoft.com/office/drawing/2014/main" id="{28FA75DF-F11E-4F4C-A0FE-DD668F1FF58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5008879" cy="2331720"/>
          </a:xfrm>
          <a:prstGeom prst="rect">
            <a:avLst/>
          </a:prstGeom>
        </p:spPr>
      </p:pic>
    </p:spTree>
    <p:extLst>
      <p:ext uri="{BB962C8B-B14F-4D97-AF65-F5344CB8AC3E}">
        <p14:creationId xmlns:p14="http://schemas.microsoft.com/office/powerpoint/2010/main" val="652860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00F2A-E17C-2714-AFA2-F8776DAE05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13A78B-E002-792F-B62B-D2073F19B8E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A50149-E745-4EC4-294A-AB499799A430}"/>
              </a:ext>
            </a:extLst>
          </p:cNvPr>
          <p:cNvSpPr>
            <a:spLocks noGrp="1"/>
          </p:cNvSpPr>
          <p:nvPr>
            <p:ph type="dt" sz="half" idx="10"/>
          </p:nvPr>
        </p:nvSpPr>
        <p:spPr/>
        <p:txBody>
          <a:bodyPr/>
          <a:lstStyle/>
          <a:p>
            <a:fld id="{17D7ED23-EE5C-435D-9F70-ED5E09303374}" type="datetimeFigureOut">
              <a:rPr lang="en-US" smtClean="0"/>
              <a:t>7/24/2026</a:t>
            </a:fld>
            <a:endParaRPr lang="en-US" dirty="0"/>
          </a:p>
        </p:txBody>
      </p:sp>
      <p:sp>
        <p:nvSpPr>
          <p:cNvPr id="5" name="Footer Placeholder 4">
            <a:extLst>
              <a:ext uri="{FF2B5EF4-FFF2-40B4-BE49-F238E27FC236}">
                <a16:creationId xmlns:a16="http://schemas.microsoft.com/office/drawing/2014/main" id="{1659D3A6-885B-B874-3A8E-5AC937FD2A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39E742B-6F58-4E5E-6D47-48788613F53F}"/>
              </a:ext>
            </a:extLst>
          </p:cNvPr>
          <p:cNvSpPr>
            <a:spLocks noGrp="1"/>
          </p:cNvSpPr>
          <p:nvPr>
            <p:ph type="sldNum" sz="quarter" idx="12"/>
          </p:nvPr>
        </p:nvSpPr>
        <p:spPr/>
        <p:txBody>
          <a:bodyPr/>
          <a:lstStyle/>
          <a:p>
            <a:fld id="{CC59C7B9-75EE-440F-9F1F-5BC825922154}" type="slidenum">
              <a:rPr lang="en-US" smtClean="0"/>
              <a:t>‹#›</a:t>
            </a:fld>
            <a:endParaRPr lang="en-US" dirty="0"/>
          </a:p>
        </p:txBody>
      </p:sp>
    </p:spTree>
    <p:extLst>
      <p:ext uri="{BB962C8B-B14F-4D97-AF65-F5344CB8AC3E}">
        <p14:creationId xmlns:p14="http://schemas.microsoft.com/office/powerpoint/2010/main" val="2096904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A73B2-8302-4A9C-4FD4-D6E6F075E6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6A6E22B-A0BA-BAE4-FAF0-43DE3035377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7472501-F233-0ACF-80C9-D361E9A4A3A2}"/>
              </a:ext>
            </a:extLst>
          </p:cNvPr>
          <p:cNvSpPr>
            <a:spLocks noGrp="1"/>
          </p:cNvSpPr>
          <p:nvPr>
            <p:ph type="dt" sz="half" idx="10"/>
          </p:nvPr>
        </p:nvSpPr>
        <p:spPr/>
        <p:txBody>
          <a:bodyPr/>
          <a:lstStyle/>
          <a:p>
            <a:fld id="{17D7ED23-EE5C-435D-9F70-ED5E09303374}" type="datetimeFigureOut">
              <a:rPr lang="en-US" smtClean="0"/>
              <a:t>7/24/2026</a:t>
            </a:fld>
            <a:endParaRPr lang="en-US" dirty="0"/>
          </a:p>
        </p:txBody>
      </p:sp>
      <p:sp>
        <p:nvSpPr>
          <p:cNvPr id="5" name="Footer Placeholder 4">
            <a:extLst>
              <a:ext uri="{FF2B5EF4-FFF2-40B4-BE49-F238E27FC236}">
                <a16:creationId xmlns:a16="http://schemas.microsoft.com/office/drawing/2014/main" id="{184866E9-7BDC-B411-8E37-B8B152B5D40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9E585F2-1F23-F4E7-8B61-71F2C32040CA}"/>
              </a:ext>
            </a:extLst>
          </p:cNvPr>
          <p:cNvSpPr>
            <a:spLocks noGrp="1"/>
          </p:cNvSpPr>
          <p:nvPr>
            <p:ph type="sldNum" sz="quarter" idx="12"/>
          </p:nvPr>
        </p:nvSpPr>
        <p:spPr/>
        <p:txBody>
          <a:bodyPr/>
          <a:lstStyle/>
          <a:p>
            <a:fld id="{CC59C7B9-75EE-440F-9F1F-5BC825922154}" type="slidenum">
              <a:rPr lang="en-US" smtClean="0"/>
              <a:t>‹#›</a:t>
            </a:fld>
            <a:endParaRPr lang="en-US" dirty="0"/>
          </a:p>
        </p:txBody>
      </p:sp>
    </p:spTree>
    <p:extLst>
      <p:ext uri="{BB962C8B-B14F-4D97-AF65-F5344CB8AC3E}">
        <p14:creationId xmlns:p14="http://schemas.microsoft.com/office/powerpoint/2010/main" val="3732481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2B418-04E1-8684-505B-0C08DE9BB7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45A079-F20C-0488-5FDF-34BBAD1BD3F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8F8104-9F10-B7FF-7EEE-E70325754B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B671983-A63B-2DB9-D7EF-1120CB365E85}"/>
              </a:ext>
            </a:extLst>
          </p:cNvPr>
          <p:cNvSpPr>
            <a:spLocks noGrp="1"/>
          </p:cNvSpPr>
          <p:nvPr>
            <p:ph type="dt" sz="half" idx="10"/>
          </p:nvPr>
        </p:nvSpPr>
        <p:spPr/>
        <p:txBody>
          <a:bodyPr/>
          <a:lstStyle/>
          <a:p>
            <a:fld id="{17D7ED23-EE5C-435D-9F70-ED5E09303374}" type="datetimeFigureOut">
              <a:rPr lang="en-US" smtClean="0"/>
              <a:t>7/24/2026</a:t>
            </a:fld>
            <a:endParaRPr lang="en-US" dirty="0"/>
          </a:p>
        </p:txBody>
      </p:sp>
      <p:sp>
        <p:nvSpPr>
          <p:cNvPr id="6" name="Footer Placeholder 5">
            <a:extLst>
              <a:ext uri="{FF2B5EF4-FFF2-40B4-BE49-F238E27FC236}">
                <a16:creationId xmlns:a16="http://schemas.microsoft.com/office/drawing/2014/main" id="{8684268B-1694-864C-B80B-13B42BBE7D2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2693429-28E7-D55D-02D4-E2C0F3D3607D}"/>
              </a:ext>
            </a:extLst>
          </p:cNvPr>
          <p:cNvSpPr>
            <a:spLocks noGrp="1"/>
          </p:cNvSpPr>
          <p:nvPr>
            <p:ph type="sldNum" sz="quarter" idx="12"/>
          </p:nvPr>
        </p:nvSpPr>
        <p:spPr/>
        <p:txBody>
          <a:bodyPr/>
          <a:lstStyle/>
          <a:p>
            <a:fld id="{CC59C7B9-75EE-440F-9F1F-5BC825922154}" type="slidenum">
              <a:rPr lang="en-US" smtClean="0"/>
              <a:t>‹#›</a:t>
            </a:fld>
            <a:endParaRPr lang="en-US" dirty="0"/>
          </a:p>
        </p:txBody>
      </p:sp>
    </p:spTree>
    <p:extLst>
      <p:ext uri="{BB962C8B-B14F-4D97-AF65-F5344CB8AC3E}">
        <p14:creationId xmlns:p14="http://schemas.microsoft.com/office/powerpoint/2010/main" val="31544870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44532-E60A-48E9-EC11-8F9897D6E3D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ACAE298-CEF2-177A-0CB3-053251D5BD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D55AF12-4CC0-16B7-5A22-08503799D26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3B3882-25F4-8AA4-3F77-AF910ABDB1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DECCB4-8341-C159-B70B-5579CC89C67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F767A18-96C4-AEDE-E331-63FA8C87878B}"/>
              </a:ext>
            </a:extLst>
          </p:cNvPr>
          <p:cNvSpPr>
            <a:spLocks noGrp="1"/>
          </p:cNvSpPr>
          <p:nvPr>
            <p:ph type="dt" sz="half" idx="10"/>
          </p:nvPr>
        </p:nvSpPr>
        <p:spPr/>
        <p:txBody>
          <a:bodyPr/>
          <a:lstStyle/>
          <a:p>
            <a:fld id="{17D7ED23-EE5C-435D-9F70-ED5E09303374}" type="datetimeFigureOut">
              <a:rPr lang="en-US" smtClean="0"/>
              <a:t>7/24/2026</a:t>
            </a:fld>
            <a:endParaRPr lang="en-US" dirty="0"/>
          </a:p>
        </p:txBody>
      </p:sp>
      <p:sp>
        <p:nvSpPr>
          <p:cNvPr id="8" name="Footer Placeholder 7">
            <a:extLst>
              <a:ext uri="{FF2B5EF4-FFF2-40B4-BE49-F238E27FC236}">
                <a16:creationId xmlns:a16="http://schemas.microsoft.com/office/drawing/2014/main" id="{89AF4C01-611C-9EFB-0FCE-F8A240CA525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1C0BE80-ADF3-F09A-F63A-6D904E210D5E}"/>
              </a:ext>
            </a:extLst>
          </p:cNvPr>
          <p:cNvSpPr>
            <a:spLocks noGrp="1"/>
          </p:cNvSpPr>
          <p:nvPr>
            <p:ph type="sldNum" sz="quarter" idx="12"/>
          </p:nvPr>
        </p:nvSpPr>
        <p:spPr/>
        <p:txBody>
          <a:bodyPr/>
          <a:lstStyle/>
          <a:p>
            <a:fld id="{CC59C7B9-75EE-440F-9F1F-5BC825922154}" type="slidenum">
              <a:rPr lang="en-US" smtClean="0"/>
              <a:t>‹#›</a:t>
            </a:fld>
            <a:endParaRPr lang="en-US" dirty="0"/>
          </a:p>
        </p:txBody>
      </p:sp>
    </p:spTree>
    <p:extLst>
      <p:ext uri="{BB962C8B-B14F-4D97-AF65-F5344CB8AC3E}">
        <p14:creationId xmlns:p14="http://schemas.microsoft.com/office/powerpoint/2010/main" val="2756383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C30D6-7A83-C951-8C4A-520D2F0CCA7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45AF997-CCDF-951F-FB8E-D59F764F9E55}"/>
              </a:ext>
            </a:extLst>
          </p:cNvPr>
          <p:cNvSpPr>
            <a:spLocks noGrp="1"/>
          </p:cNvSpPr>
          <p:nvPr>
            <p:ph type="dt" sz="half" idx="10"/>
          </p:nvPr>
        </p:nvSpPr>
        <p:spPr/>
        <p:txBody>
          <a:bodyPr/>
          <a:lstStyle/>
          <a:p>
            <a:fld id="{17D7ED23-EE5C-435D-9F70-ED5E09303374}" type="datetimeFigureOut">
              <a:rPr lang="en-US" smtClean="0"/>
              <a:t>7/24/2026</a:t>
            </a:fld>
            <a:endParaRPr lang="en-US" dirty="0"/>
          </a:p>
        </p:txBody>
      </p:sp>
      <p:sp>
        <p:nvSpPr>
          <p:cNvPr id="4" name="Footer Placeholder 3">
            <a:extLst>
              <a:ext uri="{FF2B5EF4-FFF2-40B4-BE49-F238E27FC236}">
                <a16:creationId xmlns:a16="http://schemas.microsoft.com/office/drawing/2014/main" id="{EEB00AF0-6161-DAF0-5105-7E3B344A53E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5222DC6-F7D5-6B1C-A69F-48B6BF22B451}"/>
              </a:ext>
            </a:extLst>
          </p:cNvPr>
          <p:cNvSpPr>
            <a:spLocks noGrp="1"/>
          </p:cNvSpPr>
          <p:nvPr>
            <p:ph type="sldNum" sz="quarter" idx="12"/>
          </p:nvPr>
        </p:nvSpPr>
        <p:spPr/>
        <p:txBody>
          <a:bodyPr/>
          <a:lstStyle/>
          <a:p>
            <a:fld id="{CC59C7B9-75EE-440F-9F1F-5BC825922154}" type="slidenum">
              <a:rPr lang="en-US" smtClean="0"/>
              <a:t>‹#›</a:t>
            </a:fld>
            <a:endParaRPr lang="en-US" dirty="0"/>
          </a:p>
        </p:txBody>
      </p:sp>
    </p:spTree>
    <p:extLst>
      <p:ext uri="{BB962C8B-B14F-4D97-AF65-F5344CB8AC3E}">
        <p14:creationId xmlns:p14="http://schemas.microsoft.com/office/powerpoint/2010/main" val="2378521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A8E1B52-55F1-B35B-58DB-D61B6040FFB3}"/>
              </a:ext>
            </a:extLst>
          </p:cNvPr>
          <p:cNvSpPr>
            <a:spLocks noGrp="1"/>
          </p:cNvSpPr>
          <p:nvPr>
            <p:ph type="dt" sz="half" idx="10"/>
          </p:nvPr>
        </p:nvSpPr>
        <p:spPr/>
        <p:txBody>
          <a:bodyPr/>
          <a:lstStyle/>
          <a:p>
            <a:fld id="{17D7ED23-EE5C-435D-9F70-ED5E09303374}" type="datetimeFigureOut">
              <a:rPr lang="en-US" smtClean="0"/>
              <a:t>7/24/2026</a:t>
            </a:fld>
            <a:endParaRPr lang="en-US" dirty="0"/>
          </a:p>
        </p:txBody>
      </p:sp>
      <p:sp>
        <p:nvSpPr>
          <p:cNvPr id="3" name="Footer Placeholder 2">
            <a:extLst>
              <a:ext uri="{FF2B5EF4-FFF2-40B4-BE49-F238E27FC236}">
                <a16:creationId xmlns:a16="http://schemas.microsoft.com/office/drawing/2014/main" id="{86052EDA-38C3-FE60-3032-13DE300A62C0}"/>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0488E6F-7D96-E2B2-8318-819612AA6B27}"/>
              </a:ext>
            </a:extLst>
          </p:cNvPr>
          <p:cNvSpPr>
            <a:spLocks noGrp="1"/>
          </p:cNvSpPr>
          <p:nvPr>
            <p:ph type="sldNum" sz="quarter" idx="12"/>
          </p:nvPr>
        </p:nvSpPr>
        <p:spPr/>
        <p:txBody>
          <a:bodyPr/>
          <a:lstStyle/>
          <a:p>
            <a:fld id="{CC59C7B9-75EE-440F-9F1F-5BC825922154}" type="slidenum">
              <a:rPr lang="en-US" smtClean="0"/>
              <a:t>‹#›</a:t>
            </a:fld>
            <a:endParaRPr lang="en-US" dirty="0"/>
          </a:p>
        </p:txBody>
      </p:sp>
    </p:spTree>
    <p:extLst>
      <p:ext uri="{BB962C8B-B14F-4D97-AF65-F5344CB8AC3E}">
        <p14:creationId xmlns:p14="http://schemas.microsoft.com/office/powerpoint/2010/main" val="27721647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394EF-1EE2-45F9-67AC-85E2503DD8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C4A488C-3457-9325-297F-4040118B5F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FC81A80-442B-23FA-30A7-4B88E459D4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6EBD98-C6AA-1B9A-F9EC-E2F0DB73834E}"/>
              </a:ext>
            </a:extLst>
          </p:cNvPr>
          <p:cNvSpPr>
            <a:spLocks noGrp="1"/>
          </p:cNvSpPr>
          <p:nvPr>
            <p:ph type="dt" sz="half" idx="10"/>
          </p:nvPr>
        </p:nvSpPr>
        <p:spPr/>
        <p:txBody>
          <a:bodyPr/>
          <a:lstStyle/>
          <a:p>
            <a:fld id="{17D7ED23-EE5C-435D-9F70-ED5E09303374}" type="datetimeFigureOut">
              <a:rPr lang="en-US" smtClean="0"/>
              <a:t>7/24/2026</a:t>
            </a:fld>
            <a:endParaRPr lang="en-US" dirty="0"/>
          </a:p>
        </p:txBody>
      </p:sp>
      <p:sp>
        <p:nvSpPr>
          <p:cNvPr id="6" name="Footer Placeholder 5">
            <a:extLst>
              <a:ext uri="{FF2B5EF4-FFF2-40B4-BE49-F238E27FC236}">
                <a16:creationId xmlns:a16="http://schemas.microsoft.com/office/drawing/2014/main" id="{D879A010-069C-24E4-EADA-6D8AA535FFC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310F5E6-94BE-8293-B123-E8D662ACCCD6}"/>
              </a:ext>
            </a:extLst>
          </p:cNvPr>
          <p:cNvSpPr>
            <a:spLocks noGrp="1"/>
          </p:cNvSpPr>
          <p:nvPr>
            <p:ph type="sldNum" sz="quarter" idx="12"/>
          </p:nvPr>
        </p:nvSpPr>
        <p:spPr/>
        <p:txBody>
          <a:bodyPr/>
          <a:lstStyle/>
          <a:p>
            <a:fld id="{CC59C7B9-75EE-440F-9F1F-5BC825922154}" type="slidenum">
              <a:rPr lang="en-US" smtClean="0"/>
              <a:t>‹#›</a:t>
            </a:fld>
            <a:endParaRPr lang="en-US" dirty="0"/>
          </a:p>
        </p:txBody>
      </p:sp>
    </p:spTree>
    <p:extLst>
      <p:ext uri="{BB962C8B-B14F-4D97-AF65-F5344CB8AC3E}">
        <p14:creationId xmlns:p14="http://schemas.microsoft.com/office/powerpoint/2010/main" val="2839747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3F8A4-4246-2231-8FA8-1FAF15A12D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4401698-16D4-53C9-215F-9E66889B0C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095AE7F-E2C3-2810-B99E-5C83815AAE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261176-0A5D-776B-D06F-555CFA02F874}"/>
              </a:ext>
            </a:extLst>
          </p:cNvPr>
          <p:cNvSpPr>
            <a:spLocks noGrp="1"/>
          </p:cNvSpPr>
          <p:nvPr>
            <p:ph type="dt" sz="half" idx="10"/>
          </p:nvPr>
        </p:nvSpPr>
        <p:spPr/>
        <p:txBody>
          <a:bodyPr/>
          <a:lstStyle/>
          <a:p>
            <a:fld id="{17D7ED23-EE5C-435D-9F70-ED5E09303374}" type="datetimeFigureOut">
              <a:rPr lang="en-US" smtClean="0"/>
              <a:t>7/24/2026</a:t>
            </a:fld>
            <a:endParaRPr lang="en-US" dirty="0"/>
          </a:p>
        </p:txBody>
      </p:sp>
      <p:sp>
        <p:nvSpPr>
          <p:cNvPr id="6" name="Footer Placeholder 5">
            <a:extLst>
              <a:ext uri="{FF2B5EF4-FFF2-40B4-BE49-F238E27FC236}">
                <a16:creationId xmlns:a16="http://schemas.microsoft.com/office/drawing/2014/main" id="{7D811E7D-AE24-66A9-29A6-7EF4F67F8CC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BAD18B0-C874-2DB1-0397-DB4D8CD590E3}"/>
              </a:ext>
            </a:extLst>
          </p:cNvPr>
          <p:cNvSpPr>
            <a:spLocks noGrp="1"/>
          </p:cNvSpPr>
          <p:nvPr>
            <p:ph type="sldNum" sz="quarter" idx="12"/>
          </p:nvPr>
        </p:nvSpPr>
        <p:spPr/>
        <p:txBody>
          <a:bodyPr/>
          <a:lstStyle/>
          <a:p>
            <a:fld id="{CC59C7B9-75EE-440F-9F1F-5BC825922154}" type="slidenum">
              <a:rPr lang="en-US" smtClean="0"/>
              <a:t>‹#›</a:t>
            </a:fld>
            <a:endParaRPr lang="en-US" dirty="0"/>
          </a:p>
        </p:txBody>
      </p:sp>
    </p:spTree>
    <p:extLst>
      <p:ext uri="{BB962C8B-B14F-4D97-AF65-F5344CB8AC3E}">
        <p14:creationId xmlns:p14="http://schemas.microsoft.com/office/powerpoint/2010/main" val="291426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F62477-F808-302D-0C13-FE8808CBF6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4B2A5A4-CB68-544C-F943-F434FAD968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CBB42A-0E8C-8FAA-0CB5-4435F35659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7D7ED23-EE5C-435D-9F70-ED5E09303374}" type="datetimeFigureOut">
              <a:rPr lang="en-US" smtClean="0"/>
              <a:t>7/24/2026</a:t>
            </a:fld>
            <a:endParaRPr lang="en-US" dirty="0"/>
          </a:p>
        </p:txBody>
      </p:sp>
      <p:sp>
        <p:nvSpPr>
          <p:cNvPr id="5" name="Footer Placeholder 4">
            <a:extLst>
              <a:ext uri="{FF2B5EF4-FFF2-40B4-BE49-F238E27FC236}">
                <a16:creationId xmlns:a16="http://schemas.microsoft.com/office/drawing/2014/main" id="{4F867903-BD27-6E4C-F6A9-B9D93F1F5B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16079A0E-CD4F-30AF-58F0-6A0222C96A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C59C7B9-75EE-440F-9F1F-5BC825922154}" type="slidenum">
              <a:rPr lang="en-US" smtClean="0"/>
              <a:t>‹#›</a:t>
            </a:fld>
            <a:endParaRPr lang="en-US" dirty="0"/>
          </a:p>
        </p:txBody>
      </p:sp>
    </p:spTree>
    <p:extLst>
      <p:ext uri="{BB962C8B-B14F-4D97-AF65-F5344CB8AC3E}">
        <p14:creationId xmlns:p14="http://schemas.microsoft.com/office/powerpoint/2010/main" val="166834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www.kofc.org/en/what-we-do/faith-in-action-programs/family/index.html"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hyperlink" Target="https://www.kofc.org/en/what-we-do/faith-in-action-programs/family/index.html" TargetMode="External"/><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hyperlink" Target="https://www.kofc.org/en/what-we-do/faith-in-action-programs/family/index.html"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hyperlink" Target="https://www.kofc.org/en/what-we-do/faith-in-action-programs/family/index.html"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hyperlink" Target="https://www.kofc.org/en/what-we-do/faith-in-action-programs/family/index.html" TargetMode="External"/><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s://www.kofc.org/en/what-we-do/faith-in-action-programs/community/index.html" TargetMode="External"/><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hyperlink" Target="https://www.kofc.org/en/what-we-do/faith-in-action-programs/community/index.html" TargetMode="External"/><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hyperlink" Target="https://www.kofc.org/en/what-we-do/faith-in-action-programs/community/index.html" TargetMode="External"/><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hyperlink" Target="https://www.kofc.org/en/what-we-do/faith-in-action-programs/community/index.html" TargetMode="External"/><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hyperlink" Target="https://www.kofc.org/en/what-we-do/faith-in-action-programs/life/index.html" TargetMode="External"/><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hyperlink" Target="https://www.kofc.org/en/what-we-do/faith-in-action-programs/life/index.html" TargetMode="External"/><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hyperlink" Target="https://www.kofc.org/en/what-we-do/faith-in-action-programs/life/index.html" TargetMode="External"/><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hyperlink" Target="https://www.kofc.org/en/what-we-do/faith-in-action-programs/life/index.html" TargetMode="External"/><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hyperlink" Target="https://www.kofc.org/en/what-we-do/faith-in-action-programs/life/index.html" TargetMode="External"/><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hyperlink" Target="mailto:mak@emac-llc.com" TargetMode="External"/><Relationship Id="rId7" Type="http://schemas.openxmlformats.org/officeDocument/2006/relationships/hyperlink" Target="mailto:dfinley2021@yahoo.com" TargetMode="External"/><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hyperlink" Target="mailto:basil.demarest@att.net" TargetMode="External"/><Relationship Id="rId5" Type="http://schemas.openxmlformats.org/officeDocument/2006/relationships/hyperlink" Target="mailto:jeftink@olemiss.edu" TargetMode="External"/><Relationship Id="rId4" Type="http://schemas.openxmlformats.org/officeDocument/2006/relationships/hyperlink" Target="mailto:DLeo@kllm.com"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hyperlink" Target="https://www.kofc.org/en/what-we-do/faith-in-action-programs/faith/index.html"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s://www.kofc.org/en/what-we-do/faith-in-action-programs/faith/index.html"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hyperlink" Target="https://www.kofc.org/en/what-we-do/faith-in-action-programs/faith/index.html"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hyperlink" Target="https://www.kofc.org/en/what-we-do/faith-in-action-programs/faith/index.html"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hyperlink" Target="https://www.kofc.org/en/what-we-do/faith-in-action-programs/faith/index.html"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9DC7CA97-6EE0-D84F-A6E9-03DA279AB5EA}"/>
              </a:ext>
            </a:extLst>
          </p:cNvPr>
          <p:cNvSpPr>
            <a:spLocks noGrp="1"/>
          </p:cNvSpPr>
          <p:nvPr>
            <p:ph type="ctrTitle"/>
          </p:nvPr>
        </p:nvSpPr>
        <p:spPr>
          <a:xfrm>
            <a:off x="110359" y="1970691"/>
            <a:ext cx="11586025" cy="1912198"/>
          </a:xfrm>
        </p:spPr>
        <p:txBody>
          <a:bodyPr>
            <a:normAutofit/>
          </a:bodyPr>
          <a:lstStyle/>
          <a:p>
            <a:pPr algn="ctr"/>
            <a:r>
              <a:rPr lang="en-US" dirty="0">
                <a:solidFill>
                  <a:schemeClr val="bg1"/>
                </a:solidFill>
              </a:rPr>
              <a:t>Faith In Action</a:t>
            </a:r>
            <a:br>
              <a:rPr lang="en-US" dirty="0">
                <a:solidFill>
                  <a:schemeClr val="bg1"/>
                </a:solidFill>
              </a:rPr>
            </a:br>
            <a:r>
              <a:rPr lang="en-US" dirty="0">
                <a:solidFill>
                  <a:schemeClr val="bg1"/>
                </a:solidFill>
              </a:rPr>
              <a:t>Featured Programs </a:t>
            </a:r>
          </a:p>
        </p:txBody>
      </p:sp>
      <p:sp>
        <p:nvSpPr>
          <p:cNvPr id="26" name="Text Placeholder 25">
            <a:extLst>
              <a:ext uri="{FF2B5EF4-FFF2-40B4-BE49-F238E27FC236}">
                <a16:creationId xmlns:a16="http://schemas.microsoft.com/office/drawing/2014/main" id="{7F58F43B-B578-404A-BA21-A32D58F4CEAE}"/>
              </a:ext>
            </a:extLst>
          </p:cNvPr>
          <p:cNvSpPr>
            <a:spLocks noGrp="1"/>
          </p:cNvSpPr>
          <p:nvPr>
            <p:ph type="body" sz="quarter" idx="11"/>
          </p:nvPr>
        </p:nvSpPr>
        <p:spPr/>
        <p:txBody>
          <a:bodyPr>
            <a:noAutofit/>
          </a:bodyPr>
          <a:lstStyle/>
          <a:p>
            <a:pPr marL="0" indent="0">
              <a:buNone/>
            </a:pPr>
            <a:r>
              <a:rPr lang="en-US" sz="1400" dirty="0"/>
              <a:t>Derek J. Finley</a:t>
            </a:r>
          </a:p>
          <a:p>
            <a:pPr marL="0" indent="0">
              <a:buNone/>
            </a:pPr>
            <a:r>
              <a:rPr lang="en-US" sz="1400" dirty="0"/>
              <a:t>State Program Director</a:t>
            </a:r>
          </a:p>
          <a:p>
            <a:pPr marL="0" indent="0">
              <a:buNone/>
            </a:pPr>
            <a:r>
              <a:rPr lang="en-US" sz="1400" dirty="0"/>
              <a:t>Knights of Columbus Mississippi State Council</a:t>
            </a:r>
          </a:p>
          <a:p>
            <a:pPr marL="0" indent="0">
              <a:buNone/>
            </a:pPr>
            <a:r>
              <a:rPr lang="en-US" sz="1400" dirty="0"/>
              <a:t>(734) 355-0903</a:t>
            </a:r>
          </a:p>
          <a:p>
            <a:pPr marL="0" indent="0">
              <a:buNone/>
            </a:pPr>
            <a:r>
              <a:rPr lang="en-US" sz="1400" dirty="0"/>
              <a:t>Dfinley2021@yahoo.com</a:t>
            </a:r>
          </a:p>
        </p:txBody>
      </p:sp>
    </p:spTree>
    <p:extLst>
      <p:ext uri="{BB962C8B-B14F-4D97-AF65-F5344CB8AC3E}">
        <p14:creationId xmlns:p14="http://schemas.microsoft.com/office/powerpoint/2010/main" val="1253945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3172C-9A6B-6C4A-C94C-895DE153B146}"/>
            </a:ext>
          </a:extLst>
        </p:cNvPr>
        <p:cNvGrpSpPr/>
        <p:nvPr/>
      </p:nvGrpSpPr>
      <p:grpSpPr>
        <a:xfrm>
          <a:off x="0" y="0"/>
          <a:ext cx="0" cy="0"/>
          <a:chOff x="0" y="0"/>
          <a:chExt cx="0" cy="0"/>
        </a:xfrm>
      </p:grpSpPr>
      <p:sp>
        <p:nvSpPr>
          <p:cNvPr id="25" name="Title 24">
            <a:extLst>
              <a:ext uri="{FF2B5EF4-FFF2-40B4-BE49-F238E27FC236}">
                <a16:creationId xmlns:a16="http://schemas.microsoft.com/office/drawing/2014/main" id="{01F1D369-F99B-B733-5CA3-247B4F3B6D71}"/>
              </a:ext>
            </a:extLst>
          </p:cNvPr>
          <p:cNvSpPr>
            <a:spLocks noGrp="1"/>
          </p:cNvSpPr>
          <p:nvPr>
            <p:ph type="ctrTitle"/>
          </p:nvPr>
        </p:nvSpPr>
        <p:spPr>
          <a:xfrm>
            <a:off x="819808" y="3888469"/>
            <a:ext cx="11181376" cy="1409563"/>
          </a:xfrm>
        </p:spPr>
        <p:txBody>
          <a:bodyPr>
            <a:noAutofit/>
          </a:bodyPr>
          <a:lstStyle/>
          <a:p>
            <a:pPr lvl="0">
              <a:lnSpc>
                <a:spcPct val="90000"/>
              </a:lnSpc>
              <a:spcBef>
                <a:spcPts val="1000"/>
              </a:spcBef>
              <a:defRPr/>
            </a:pPr>
            <a: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FOOD FOR FAMILIES</a:t>
            </a:r>
            <a:b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Councils are required to collect a minimum of $500 or 1,000 pounds of food for a parish or community food pantry.  In addition, councils must contribute a minimum of 100 total man-hours in preparation/distribution /service of meals.</a:t>
            </a:r>
            <a:br>
              <a:rPr lang="en-US" sz="32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Report Activity via </a:t>
            </a:r>
            <a:r>
              <a:rPr lang="en-US" sz="3200" b="1" i="1" u="sng"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Food for Families Refund and Plaque Application</a:t>
            </a: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 (#10057).</a:t>
            </a:r>
            <a:br>
              <a:rPr kumimoji="0" lang="en-US" sz="32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br>
              <a:rPr kumimoji="0" lang="en-US" sz="32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600" b="0" i="0" u="none" strike="noStrike" kern="1200" cap="none" spc="0" normalizeH="0" baseline="0" noProof="0" dirty="0">
                <a:ln>
                  <a:noFill/>
                </a:ln>
                <a:solidFill>
                  <a:prstClr val="black"/>
                </a:solidFill>
                <a:effectLst/>
                <a:uLnTx/>
                <a:uFillTx/>
                <a:latin typeface="Aptos Display" panose="02110004020202020204"/>
                <a:ea typeface="+mj-ea"/>
                <a:cs typeface="+mj-cs"/>
                <a:hlinkClick r:id="rId3">
                  <a:extLst>
                    <a:ext uri="{A12FA001-AC4F-418D-AE19-62706E023703}">
                      <ahyp:hlinkClr xmlns:ahyp="http://schemas.microsoft.com/office/drawing/2018/hyperlinkcolor" val="tx"/>
                    </a:ext>
                  </a:extLst>
                </a:hlinkClick>
              </a:rPr>
              <a:t>Family Programs - Faith in Action | Knights of Columbus</a:t>
            </a: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endParaRPr lang="en-US" sz="3600" dirty="0">
              <a:solidFill>
                <a:schemeClr val="bg1"/>
              </a:solidFill>
            </a:endParaRPr>
          </a:p>
        </p:txBody>
      </p:sp>
      <p:sp>
        <p:nvSpPr>
          <p:cNvPr id="26" name="Text Placeholder 25">
            <a:extLst>
              <a:ext uri="{FF2B5EF4-FFF2-40B4-BE49-F238E27FC236}">
                <a16:creationId xmlns:a16="http://schemas.microsoft.com/office/drawing/2014/main" id="{6BDF8FB3-3D22-AEBE-E34E-B5993DDEC0B0}"/>
              </a:ext>
            </a:extLst>
          </p:cNvPr>
          <p:cNvSpPr>
            <a:spLocks noGrp="1"/>
          </p:cNvSpPr>
          <p:nvPr>
            <p:ph type="body" sz="quarter" idx="11"/>
          </p:nvPr>
        </p:nvSpPr>
        <p:spPr>
          <a:xfrm>
            <a:off x="8199120" y="5878513"/>
            <a:ext cx="3992880" cy="979487"/>
          </a:xfrm>
        </p:spPr>
        <p:txBody>
          <a:bodyPr>
            <a:normAutofit/>
          </a:bodyPr>
          <a:lstStyle/>
          <a:p>
            <a:pPr marL="0" indent="0">
              <a:buNone/>
            </a:pPr>
            <a:endParaRPr lang="en-US" dirty="0"/>
          </a:p>
        </p:txBody>
      </p:sp>
    </p:spTree>
    <p:extLst>
      <p:ext uri="{BB962C8B-B14F-4D97-AF65-F5344CB8AC3E}">
        <p14:creationId xmlns:p14="http://schemas.microsoft.com/office/powerpoint/2010/main" val="2437096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3AC168-27BA-C04A-5490-3BA6263A0A55}"/>
            </a:ext>
          </a:extLst>
        </p:cNvPr>
        <p:cNvGrpSpPr/>
        <p:nvPr/>
      </p:nvGrpSpPr>
      <p:grpSpPr>
        <a:xfrm>
          <a:off x="0" y="0"/>
          <a:ext cx="0" cy="0"/>
          <a:chOff x="0" y="0"/>
          <a:chExt cx="0" cy="0"/>
        </a:xfrm>
      </p:grpSpPr>
      <p:sp>
        <p:nvSpPr>
          <p:cNvPr id="25" name="Title 24">
            <a:extLst>
              <a:ext uri="{FF2B5EF4-FFF2-40B4-BE49-F238E27FC236}">
                <a16:creationId xmlns:a16="http://schemas.microsoft.com/office/drawing/2014/main" id="{34C3FD01-CAC8-AFB8-DF2A-98784F2DB78A}"/>
              </a:ext>
            </a:extLst>
          </p:cNvPr>
          <p:cNvSpPr>
            <a:spLocks noGrp="1"/>
          </p:cNvSpPr>
          <p:nvPr>
            <p:ph type="ctrTitle"/>
          </p:nvPr>
        </p:nvSpPr>
        <p:spPr>
          <a:xfrm>
            <a:off x="819808" y="3888469"/>
            <a:ext cx="11181376" cy="1409563"/>
          </a:xfrm>
        </p:spPr>
        <p:txBody>
          <a:bodyPr>
            <a:noAutofit/>
          </a:bodyPr>
          <a:lstStyle/>
          <a:p>
            <a:pPr lvl="0">
              <a:lnSpc>
                <a:spcPct val="90000"/>
              </a:lnSpc>
              <a:spcBef>
                <a:spcPts val="1000"/>
              </a:spcBef>
              <a:defRPr/>
            </a:pPr>
            <a: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FAMILY OF THE MONTH/YEAR</a:t>
            </a:r>
            <a:b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Councils are required to recognize twelve families throughout the fraternal year: one for each month. In </a:t>
            </a:r>
            <a:b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addition, each council should submit a Family of the Year to their jurisdiction’s competition.</a:t>
            </a:r>
            <a:b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b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Report activity using the</a:t>
            </a:r>
            <a: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 </a:t>
            </a:r>
            <a:r>
              <a:rPr kumimoji="0" lang="en-US" sz="3200" b="1" i="1" u="sng"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Program Report Form </a:t>
            </a:r>
            <a:r>
              <a:rPr kumimoji="0" lang="en-US" sz="32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(#10784) </a:t>
            </a:r>
            <a: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and the </a:t>
            </a:r>
            <a:r>
              <a:rPr kumimoji="0" lang="en-US" sz="3200" b="1" i="1" u="sng"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Family of the Year Entry Form </a:t>
            </a:r>
            <a:r>
              <a:rPr kumimoji="0" lang="en-US" sz="32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(#10680).</a:t>
            </a:r>
            <a:br>
              <a:rPr kumimoji="0" lang="en-US" sz="32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br>
              <a:rPr kumimoji="0" lang="en-US" sz="32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600" b="0" i="0" u="none" strike="noStrike" kern="1200" cap="none" spc="0" normalizeH="0" baseline="0" noProof="0" dirty="0">
                <a:ln>
                  <a:noFill/>
                </a:ln>
                <a:solidFill>
                  <a:prstClr val="black"/>
                </a:solidFill>
                <a:effectLst/>
                <a:uLnTx/>
                <a:uFillTx/>
                <a:latin typeface="Aptos Display" panose="02110004020202020204"/>
                <a:ea typeface="+mj-ea"/>
                <a:cs typeface="+mj-cs"/>
                <a:hlinkClick r:id="rId3">
                  <a:extLst>
                    <a:ext uri="{A12FA001-AC4F-418D-AE19-62706E023703}">
                      <ahyp:hlinkClr xmlns:ahyp="http://schemas.microsoft.com/office/drawing/2018/hyperlinkcolor" val="tx"/>
                    </a:ext>
                  </a:extLst>
                </a:hlinkClick>
              </a:rPr>
              <a:t>Family Programs - Faith in Action | Knights of Columbus</a:t>
            </a: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endParaRPr lang="en-US" sz="3600" dirty="0">
              <a:solidFill>
                <a:schemeClr val="bg1"/>
              </a:solidFill>
            </a:endParaRPr>
          </a:p>
        </p:txBody>
      </p:sp>
      <p:sp>
        <p:nvSpPr>
          <p:cNvPr id="26" name="Text Placeholder 25">
            <a:extLst>
              <a:ext uri="{FF2B5EF4-FFF2-40B4-BE49-F238E27FC236}">
                <a16:creationId xmlns:a16="http://schemas.microsoft.com/office/drawing/2014/main" id="{69413FB1-2A1D-7E8C-BF7B-E893A7028E5C}"/>
              </a:ext>
            </a:extLst>
          </p:cNvPr>
          <p:cNvSpPr>
            <a:spLocks noGrp="1"/>
          </p:cNvSpPr>
          <p:nvPr>
            <p:ph type="body" sz="quarter" idx="11"/>
          </p:nvPr>
        </p:nvSpPr>
        <p:spPr>
          <a:xfrm>
            <a:off x="8199120" y="5878513"/>
            <a:ext cx="3992880" cy="979487"/>
          </a:xfrm>
        </p:spPr>
        <p:txBody>
          <a:bodyPr>
            <a:normAutofit/>
          </a:bodyPr>
          <a:lstStyle/>
          <a:p>
            <a:pPr marL="0" indent="0">
              <a:buNone/>
            </a:pPr>
            <a:endParaRPr lang="en-US" dirty="0"/>
          </a:p>
        </p:txBody>
      </p:sp>
    </p:spTree>
    <p:extLst>
      <p:ext uri="{BB962C8B-B14F-4D97-AF65-F5344CB8AC3E}">
        <p14:creationId xmlns:p14="http://schemas.microsoft.com/office/powerpoint/2010/main" val="32682548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C48FC-158A-7CDC-27B1-92319E4394B0}"/>
            </a:ext>
          </a:extLst>
        </p:cNvPr>
        <p:cNvGrpSpPr/>
        <p:nvPr/>
      </p:nvGrpSpPr>
      <p:grpSpPr>
        <a:xfrm>
          <a:off x="0" y="0"/>
          <a:ext cx="0" cy="0"/>
          <a:chOff x="0" y="0"/>
          <a:chExt cx="0" cy="0"/>
        </a:xfrm>
      </p:grpSpPr>
      <p:sp>
        <p:nvSpPr>
          <p:cNvPr id="25" name="Title 24">
            <a:extLst>
              <a:ext uri="{FF2B5EF4-FFF2-40B4-BE49-F238E27FC236}">
                <a16:creationId xmlns:a16="http://schemas.microsoft.com/office/drawing/2014/main" id="{4C66037A-5BFC-DB91-7778-7CE51C423560}"/>
              </a:ext>
            </a:extLst>
          </p:cNvPr>
          <p:cNvSpPr>
            <a:spLocks noGrp="1"/>
          </p:cNvSpPr>
          <p:nvPr>
            <p:ph type="ctrTitle"/>
          </p:nvPr>
        </p:nvSpPr>
        <p:spPr>
          <a:xfrm>
            <a:off x="819808" y="2997843"/>
            <a:ext cx="11181376" cy="2766349"/>
          </a:xfrm>
        </p:spPr>
        <p:txBody>
          <a:bodyPr>
            <a:noAutofit/>
          </a:bodyPr>
          <a:lstStyle/>
          <a:p>
            <a:pPr lvl="0">
              <a:lnSpc>
                <a:spcPct val="90000"/>
              </a:lnSpc>
              <a:spcBef>
                <a:spcPts val="1000"/>
              </a:spcBef>
              <a:defRPr/>
            </a:pPr>
            <a:b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FAMILY FULLY ALIVE</a:t>
            </a: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Councils are required to </a:t>
            </a: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distribute and actively promote the use of the </a:t>
            </a:r>
            <a:r>
              <a:rPr lang="en-US" sz="32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Family Fully Alive Booklets.</a:t>
            </a:r>
            <a:br>
              <a:rPr lang="en-US" sz="32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Report activity using the</a:t>
            </a:r>
            <a: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 </a:t>
            </a:r>
            <a:r>
              <a:rPr kumimoji="0" lang="en-US" sz="3200" b="1" i="1" u="sng"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Program Report Form </a:t>
            </a:r>
            <a:r>
              <a:rPr kumimoji="0" lang="en-US" sz="32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(#10784)</a:t>
            </a: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a:t>
            </a:r>
            <a:b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kumimoji="0" lang="en-US" sz="32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br>
              <a:rPr kumimoji="0" lang="en-US" sz="32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600" b="0" i="0" u="none" strike="noStrike" kern="1200" cap="none" spc="0" normalizeH="0" baseline="0" noProof="0" dirty="0">
                <a:ln>
                  <a:noFill/>
                </a:ln>
                <a:solidFill>
                  <a:prstClr val="black"/>
                </a:solidFill>
                <a:effectLst/>
                <a:uLnTx/>
                <a:uFillTx/>
                <a:latin typeface="Aptos Display" panose="02110004020202020204"/>
                <a:ea typeface="+mj-ea"/>
                <a:cs typeface="+mj-cs"/>
                <a:hlinkClick r:id="rId3">
                  <a:extLst>
                    <a:ext uri="{A12FA001-AC4F-418D-AE19-62706E023703}">
                      <ahyp:hlinkClr xmlns:ahyp="http://schemas.microsoft.com/office/drawing/2018/hyperlinkcolor" val="tx"/>
                    </a:ext>
                  </a:extLst>
                </a:hlinkClick>
              </a:rPr>
              <a:t>Family Programs - Faith in Action | Knights of Columbus</a:t>
            </a: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endParaRPr lang="en-US" sz="3600" dirty="0">
              <a:solidFill>
                <a:schemeClr val="bg1"/>
              </a:solidFill>
            </a:endParaRPr>
          </a:p>
        </p:txBody>
      </p:sp>
      <p:sp>
        <p:nvSpPr>
          <p:cNvPr id="26" name="Text Placeholder 25">
            <a:extLst>
              <a:ext uri="{FF2B5EF4-FFF2-40B4-BE49-F238E27FC236}">
                <a16:creationId xmlns:a16="http://schemas.microsoft.com/office/drawing/2014/main" id="{BCF9237F-E3F8-BA84-3E1D-7924201245D1}"/>
              </a:ext>
            </a:extLst>
          </p:cNvPr>
          <p:cNvSpPr>
            <a:spLocks noGrp="1"/>
          </p:cNvSpPr>
          <p:nvPr>
            <p:ph type="body" sz="quarter" idx="11"/>
          </p:nvPr>
        </p:nvSpPr>
        <p:spPr>
          <a:xfrm>
            <a:off x="8199120" y="5878513"/>
            <a:ext cx="3992880" cy="979487"/>
          </a:xfrm>
        </p:spPr>
        <p:txBody>
          <a:bodyPr>
            <a:normAutofit/>
          </a:bodyPr>
          <a:lstStyle/>
          <a:p>
            <a:pPr marL="0" indent="0">
              <a:buNone/>
            </a:pPr>
            <a:endParaRPr lang="en-US" dirty="0"/>
          </a:p>
        </p:txBody>
      </p:sp>
    </p:spTree>
    <p:extLst>
      <p:ext uri="{BB962C8B-B14F-4D97-AF65-F5344CB8AC3E}">
        <p14:creationId xmlns:p14="http://schemas.microsoft.com/office/powerpoint/2010/main" val="34916388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4E17A-DED5-5B64-CBD3-CEEC7AAA3741}"/>
            </a:ext>
          </a:extLst>
        </p:cNvPr>
        <p:cNvGrpSpPr/>
        <p:nvPr/>
      </p:nvGrpSpPr>
      <p:grpSpPr>
        <a:xfrm>
          <a:off x="0" y="0"/>
          <a:ext cx="0" cy="0"/>
          <a:chOff x="0" y="0"/>
          <a:chExt cx="0" cy="0"/>
        </a:xfrm>
      </p:grpSpPr>
      <p:sp>
        <p:nvSpPr>
          <p:cNvPr id="25" name="Title 24">
            <a:extLst>
              <a:ext uri="{FF2B5EF4-FFF2-40B4-BE49-F238E27FC236}">
                <a16:creationId xmlns:a16="http://schemas.microsoft.com/office/drawing/2014/main" id="{267B22BD-1B19-A721-3C22-C59AAB35F085}"/>
              </a:ext>
            </a:extLst>
          </p:cNvPr>
          <p:cNvSpPr>
            <a:spLocks noGrp="1"/>
          </p:cNvSpPr>
          <p:nvPr>
            <p:ph type="ctrTitle"/>
          </p:nvPr>
        </p:nvSpPr>
        <p:spPr>
          <a:xfrm>
            <a:off x="819808" y="2997843"/>
            <a:ext cx="11181376" cy="2766349"/>
          </a:xfrm>
        </p:spPr>
        <p:txBody>
          <a:bodyPr>
            <a:noAutofit/>
          </a:bodyPr>
          <a:lstStyle/>
          <a:p>
            <a:pPr lvl="0">
              <a:lnSpc>
                <a:spcPct val="90000"/>
              </a:lnSpc>
              <a:spcBef>
                <a:spcPts val="1000"/>
              </a:spcBef>
              <a:defRPr/>
            </a:pPr>
            <a:b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FAMILY PRAYER NIGHT</a:t>
            </a: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Councils are required to </a:t>
            </a: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organize at least four Family Prayer Nights, one for each quarter of the year.</a:t>
            </a:r>
            <a:br>
              <a:rPr lang="en-US" sz="32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Report activity using the</a:t>
            </a:r>
            <a: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 </a:t>
            </a:r>
            <a:r>
              <a:rPr kumimoji="0" lang="en-US" sz="3200" b="1" i="1" u="sng"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Program Report Form </a:t>
            </a:r>
            <a:r>
              <a:rPr kumimoji="0" lang="en-US" sz="32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(#10784)</a:t>
            </a: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a:t>
            </a:r>
            <a:b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kumimoji="0" lang="en-US" sz="32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br>
              <a:rPr kumimoji="0" lang="en-US" sz="32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600" b="0" i="0" u="none" strike="noStrike" kern="1200" cap="none" spc="0" normalizeH="0" baseline="0" noProof="0" dirty="0">
                <a:ln>
                  <a:noFill/>
                </a:ln>
                <a:solidFill>
                  <a:prstClr val="black"/>
                </a:solidFill>
                <a:effectLst/>
                <a:uLnTx/>
                <a:uFillTx/>
                <a:latin typeface="Aptos Display" panose="02110004020202020204"/>
                <a:ea typeface="+mj-ea"/>
                <a:cs typeface="+mj-cs"/>
                <a:hlinkClick r:id="rId3">
                  <a:extLst>
                    <a:ext uri="{A12FA001-AC4F-418D-AE19-62706E023703}">
                      <ahyp:hlinkClr xmlns:ahyp="http://schemas.microsoft.com/office/drawing/2018/hyperlinkcolor" val="tx"/>
                    </a:ext>
                  </a:extLst>
                </a:hlinkClick>
              </a:rPr>
              <a:t>Family Programs - Faith in Action | Knights of Columbus</a:t>
            </a: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endParaRPr lang="en-US" sz="3600" dirty="0">
              <a:solidFill>
                <a:schemeClr val="bg1"/>
              </a:solidFill>
            </a:endParaRPr>
          </a:p>
        </p:txBody>
      </p:sp>
      <p:sp>
        <p:nvSpPr>
          <p:cNvPr id="26" name="Text Placeholder 25">
            <a:extLst>
              <a:ext uri="{FF2B5EF4-FFF2-40B4-BE49-F238E27FC236}">
                <a16:creationId xmlns:a16="http://schemas.microsoft.com/office/drawing/2014/main" id="{148D6BA9-0291-739D-CD5C-DC95A942F6A3}"/>
              </a:ext>
            </a:extLst>
          </p:cNvPr>
          <p:cNvSpPr>
            <a:spLocks noGrp="1"/>
          </p:cNvSpPr>
          <p:nvPr>
            <p:ph type="body" sz="quarter" idx="11"/>
          </p:nvPr>
        </p:nvSpPr>
        <p:spPr>
          <a:xfrm>
            <a:off x="8199120" y="5878513"/>
            <a:ext cx="3992880" cy="979487"/>
          </a:xfrm>
        </p:spPr>
        <p:txBody>
          <a:bodyPr>
            <a:normAutofit/>
          </a:bodyPr>
          <a:lstStyle/>
          <a:p>
            <a:pPr marL="0" indent="0">
              <a:buNone/>
            </a:pPr>
            <a:endParaRPr lang="en-US" dirty="0"/>
          </a:p>
        </p:txBody>
      </p:sp>
    </p:spTree>
    <p:extLst>
      <p:ext uri="{BB962C8B-B14F-4D97-AF65-F5344CB8AC3E}">
        <p14:creationId xmlns:p14="http://schemas.microsoft.com/office/powerpoint/2010/main" val="16911554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A33E3-EBF5-F7A2-C1E8-001526931B89}"/>
            </a:ext>
          </a:extLst>
        </p:cNvPr>
        <p:cNvGrpSpPr/>
        <p:nvPr/>
      </p:nvGrpSpPr>
      <p:grpSpPr>
        <a:xfrm>
          <a:off x="0" y="0"/>
          <a:ext cx="0" cy="0"/>
          <a:chOff x="0" y="0"/>
          <a:chExt cx="0" cy="0"/>
        </a:xfrm>
      </p:grpSpPr>
      <p:sp>
        <p:nvSpPr>
          <p:cNvPr id="25" name="Title 24">
            <a:extLst>
              <a:ext uri="{FF2B5EF4-FFF2-40B4-BE49-F238E27FC236}">
                <a16:creationId xmlns:a16="http://schemas.microsoft.com/office/drawing/2014/main" id="{26A9044F-CD99-E633-305A-2D4FDB814CBB}"/>
              </a:ext>
            </a:extLst>
          </p:cNvPr>
          <p:cNvSpPr>
            <a:spLocks noGrp="1"/>
          </p:cNvSpPr>
          <p:nvPr>
            <p:ph type="ctrTitle"/>
          </p:nvPr>
        </p:nvSpPr>
        <p:spPr>
          <a:xfrm>
            <a:off x="830694" y="3866696"/>
            <a:ext cx="11181376" cy="1409563"/>
          </a:xfrm>
        </p:spPr>
        <p:txBody>
          <a:bodyPr>
            <a:noAutofit/>
          </a:bodyPr>
          <a:lstStyle/>
          <a:p>
            <a:pPr lvl="0">
              <a:lnSpc>
                <a:spcPct val="90000"/>
              </a:lnSpc>
              <a:spcBef>
                <a:spcPts val="1000"/>
              </a:spcBef>
              <a:defRPr/>
            </a:pPr>
            <a: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			</a:t>
            </a:r>
            <a:r>
              <a:rPr kumimoji="0" lang="en-US" sz="3600" b="1"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FAMILY PROGRAMS</a:t>
            </a: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-Food For Families</a:t>
            </a: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-Family of the Month/Year</a:t>
            </a: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-Family Fully Alive-Distribute booklets</a:t>
            </a: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-Family Prayer Night</a:t>
            </a: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-Keep Christ In Christmas</a:t>
            </a: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-Good Friday Family Promotion</a:t>
            </a: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lang="en-US" sz="3600" dirty="0">
                <a:solidFill>
                  <a:schemeClr val="tx1"/>
                </a:solidFill>
                <a:hlinkClick r:id="rId3">
                  <a:extLst>
                    <a:ext uri="{A12FA001-AC4F-418D-AE19-62706E023703}">
                      <ahyp:hlinkClr xmlns:ahyp="http://schemas.microsoft.com/office/drawing/2018/hyperlinkcolor" val="tx"/>
                    </a:ext>
                  </a:extLst>
                </a:hlinkClick>
              </a:rPr>
              <a:t>Family Programs - Faith in Action | Knights of Columbus</a:t>
            </a: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endParaRPr lang="en-US" sz="3600" dirty="0">
              <a:solidFill>
                <a:schemeClr val="bg1"/>
              </a:solidFill>
            </a:endParaRPr>
          </a:p>
        </p:txBody>
      </p:sp>
      <p:sp>
        <p:nvSpPr>
          <p:cNvPr id="26" name="Text Placeholder 25">
            <a:extLst>
              <a:ext uri="{FF2B5EF4-FFF2-40B4-BE49-F238E27FC236}">
                <a16:creationId xmlns:a16="http://schemas.microsoft.com/office/drawing/2014/main" id="{93B536F6-2473-FDAF-A0B2-FA68B1892356}"/>
              </a:ext>
            </a:extLst>
          </p:cNvPr>
          <p:cNvSpPr>
            <a:spLocks noGrp="1"/>
          </p:cNvSpPr>
          <p:nvPr>
            <p:ph type="body" sz="quarter" idx="11"/>
          </p:nvPr>
        </p:nvSpPr>
        <p:spPr>
          <a:xfrm>
            <a:off x="8199120" y="5878513"/>
            <a:ext cx="3992880" cy="979487"/>
          </a:xfrm>
        </p:spPr>
        <p:txBody>
          <a:bodyPr>
            <a:normAutofit/>
          </a:bodyPr>
          <a:lstStyle/>
          <a:p>
            <a:pPr marL="0" indent="0">
              <a:buNone/>
            </a:pPr>
            <a:endParaRPr lang="en-US" dirty="0"/>
          </a:p>
        </p:txBody>
      </p:sp>
    </p:spTree>
    <p:extLst>
      <p:ext uri="{BB962C8B-B14F-4D97-AF65-F5344CB8AC3E}">
        <p14:creationId xmlns:p14="http://schemas.microsoft.com/office/powerpoint/2010/main" val="33503486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5D4BE-2615-97F3-B5DB-48122CF1403A}"/>
            </a:ext>
          </a:extLst>
        </p:cNvPr>
        <p:cNvGrpSpPr/>
        <p:nvPr/>
      </p:nvGrpSpPr>
      <p:grpSpPr>
        <a:xfrm>
          <a:off x="0" y="0"/>
          <a:ext cx="0" cy="0"/>
          <a:chOff x="0" y="0"/>
          <a:chExt cx="0" cy="0"/>
        </a:xfrm>
      </p:grpSpPr>
      <p:sp>
        <p:nvSpPr>
          <p:cNvPr id="25" name="Title 24">
            <a:extLst>
              <a:ext uri="{FF2B5EF4-FFF2-40B4-BE49-F238E27FC236}">
                <a16:creationId xmlns:a16="http://schemas.microsoft.com/office/drawing/2014/main" id="{C0BC879A-E468-2CD8-3B25-CD0771A007D5}"/>
              </a:ext>
            </a:extLst>
          </p:cNvPr>
          <p:cNvSpPr>
            <a:spLocks noGrp="1"/>
          </p:cNvSpPr>
          <p:nvPr>
            <p:ph type="ctrTitle"/>
          </p:nvPr>
        </p:nvSpPr>
        <p:spPr>
          <a:xfrm>
            <a:off x="819808" y="2997843"/>
            <a:ext cx="11181376" cy="2766349"/>
          </a:xfrm>
        </p:spPr>
        <p:txBody>
          <a:bodyPr>
            <a:noAutofit/>
          </a:bodyPr>
          <a:lstStyle/>
          <a:p>
            <a:pPr lvl="0">
              <a:lnSpc>
                <a:spcPct val="90000"/>
              </a:lnSpc>
              <a:spcBef>
                <a:spcPts val="1000"/>
              </a:spcBef>
              <a:defRPr/>
            </a:pPr>
            <a:b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r>
              <a:rPr lang="en-US" sz="36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COATS FOR KIDS</a:t>
            </a: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Councils are required to </a:t>
            </a: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purchase a minimum of 6 cases of Supreme offered coast and host a distribution event.</a:t>
            </a:r>
            <a:br>
              <a:rPr lang="en-US" sz="32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Report activity using the</a:t>
            </a:r>
            <a: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 </a:t>
            </a:r>
            <a:r>
              <a:rPr lang="en-US" sz="3200" b="1" i="1" u="sng"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Pr</a:t>
            </a:r>
            <a:r>
              <a:rPr kumimoji="0" lang="en-US" sz="3200" b="1" i="1" u="sng"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ograms Report Form </a:t>
            </a:r>
            <a:r>
              <a:rPr kumimoji="0" lang="en-US" sz="32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(#10784)</a:t>
            </a: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a:t>
            </a:r>
            <a:b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r>
              <a:rPr lang="en-US" sz="3200" dirty="0">
                <a:solidFill>
                  <a:schemeClr val="tx1"/>
                </a:solidFill>
                <a:hlinkClick r:id="rId3">
                  <a:extLst>
                    <a:ext uri="{A12FA001-AC4F-418D-AE19-62706E023703}">
                      <ahyp:hlinkClr xmlns:ahyp="http://schemas.microsoft.com/office/drawing/2018/hyperlinkcolor" val="tx"/>
                    </a:ext>
                  </a:extLst>
                </a:hlinkClick>
              </a:rPr>
              <a:t>Community Programs - Faith in Action | Knights of Columbus</a:t>
            </a:r>
            <a:br>
              <a:rPr lang="en-US" sz="3200"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rPr>
            </a:br>
            <a:br>
              <a:rPr kumimoji="0" lang="en-US" sz="32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endParaRPr lang="en-US" sz="3600" dirty="0">
              <a:solidFill>
                <a:schemeClr val="bg1"/>
              </a:solidFill>
            </a:endParaRPr>
          </a:p>
        </p:txBody>
      </p:sp>
      <p:sp>
        <p:nvSpPr>
          <p:cNvPr id="26" name="Text Placeholder 25">
            <a:extLst>
              <a:ext uri="{FF2B5EF4-FFF2-40B4-BE49-F238E27FC236}">
                <a16:creationId xmlns:a16="http://schemas.microsoft.com/office/drawing/2014/main" id="{A6F8ED7E-C289-E525-6532-8235B993BCE9}"/>
              </a:ext>
            </a:extLst>
          </p:cNvPr>
          <p:cNvSpPr>
            <a:spLocks noGrp="1"/>
          </p:cNvSpPr>
          <p:nvPr>
            <p:ph type="body" sz="quarter" idx="11"/>
          </p:nvPr>
        </p:nvSpPr>
        <p:spPr>
          <a:xfrm>
            <a:off x="8199120" y="5878513"/>
            <a:ext cx="3992880" cy="979487"/>
          </a:xfrm>
        </p:spPr>
        <p:txBody>
          <a:bodyPr>
            <a:normAutofit/>
          </a:bodyPr>
          <a:lstStyle/>
          <a:p>
            <a:pPr marL="0" indent="0">
              <a:buNone/>
            </a:pPr>
            <a:endParaRPr lang="en-US" dirty="0"/>
          </a:p>
        </p:txBody>
      </p:sp>
    </p:spTree>
    <p:extLst>
      <p:ext uri="{BB962C8B-B14F-4D97-AF65-F5344CB8AC3E}">
        <p14:creationId xmlns:p14="http://schemas.microsoft.com/office/powerpoint/2010/main" val="3398780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58325-120E-F3C0-0E21-DFB13C528384}"/>
            </a:ext>
          </a:extLst>
        </p:cNvPr>
        <p:cNvGrpSpPr/>
        <p:nvPr/>
      </p:nvGrpSpPr>
      <p:grpSpPr>
        <a:xfrm>
          <a:off x="0" y="0"/>
          <a:ext cx="0" cy="0"/>
          <a:chOff x="0" y="0"/>
          <a:chExt cx="0" cy="0"/>
        </a:xfrm>
      </p:grpSpPr>
      <p:sp>
        <p:nvSpPr>
          <p:cNvPr id="25" name="Title 24">
            <a:extLst>
              <a:ext uri="{FF2B5EF4-FFF2-40B4-BE49-F238E27FC236}">
                <a16:creationId xmlns:a16="http://schemas.microsoft.com/office/drawing/2014/main" id="{9A63ECD7-CB5D-4E41-8C43-3EADF8CB73CE}"/>
              </a:ext>
            </a:extLst>
          </p:cNvPr>
          <p:cNvSpPr>
            <a:spLocks noGrp="1"/>
          </p:cNvSpPr>
          <p:nvPr>
            <p:ph type="ctrTitle"/>
          </p:nvPr>
        </p:nvSpPr>
        <p:spPr>
          <a:xfrm>
            <a:off x="819808" y="2997843"/>
            <a:ext cx="11181376" cy="2766349"/>
          </a:xfrm>
        </p:spPr>
        <p:txBody>
          <a:bodyPr>
            <a:noAutofit/>
          </a:bodyPr>
          <a:lstStyle/>
          <a:p>
            <a:pPr lvl="0">
              <a:lnSpc>
                <a:spcPct val="90000"/>
              </a:lnSpc>
              <a:spcBef>
                <a:spcPts val="1000"/>
              </a:spcBef>
              <a:defRPr/>
            </a:pPr>
            <a:b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r>
              <a:rPr lang="en-US" sz="36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GLOBAL WHEELCHAIR MISSION</a:t>
            </a: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Councils are required to </a:t>
            </a: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donate the equivalent of 10 wheelchairs at $150 per chair to the </a:t>
            </a:r>
            <a:r>
              <a:rPr lang="en-US" sz="3200" b="1" u="sng"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American Wheelchair Mission</a:t>
            </a: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 or the </a:t>
            </a:r>
            <a:r>
              <a:rPr lang="en-US" sz="3200" b="1" u="sng"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Canadian Wheelchair Foundation</a:t>
            </a: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 by raising funds through council, parish or community activities.</a:t>
            </a:r>
            <a:br>
              <a:rPr lang="en-US" sz="32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Report activity using the</a:t>
            </a:r>
            <a: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 </a:t>
            </a:r>
            <a:r>
              <a:rPr lang="en-US" sz="3200" b="1" i="1" u="sng"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Pr</a:t>
            </a:r>
            <a:r>
              <a:rPr kumimoji="0" lang="en-US" sz="3200" b="1" i="1" u="sng"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ograms Report Form </a:t>
            </a:r>
            <a:r>
              <a:rPr kumimoji="0" lang="en-US" sz="32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(#10784)</a:t>
            </a: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a:t>
            </a:r>
            <a:b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r>
              <a:rPr lang="en-US" sz="3200" dirty="0">
                <a:solidFill>
                  <a:schemeClr val="tx1"/>
                </a:solidFill>
                <a:hlinkClick r:id="rId3">
                  <a:extLst>
                    <a:ext uri="{A12FA001-AC4F-418D-AE19-62706E023703}">
                      <ahyp:hlinkClr xmlns:ahyp="http://schemas.microsoft.com/office/drawing/2018/hyperlinkcolor" val="tx"/>
                    </a:ext>
                  </a:extLst>
                </a:hlinkClick>
              </a:rPr>
              <a:t>Community Programs - Faith in Action | Knights of Columbus</a:t>
            </a:r>
            <a:br>
              <a:rPr lang="en-US" sz="3200"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rPr>
            </a:br>
            <a:br>
              <a:rPr kumimoji="0" lang="en-US" sz="32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endParaRPr lang="en-US" sz="3600" dirty="0">
              <a:solidFill>
                <a:schemeClr val="bg1"/>
              </a:solidFill>
            </a:endParaRPr>
          </a:p>
        </p:txBody>
      </p:sp>
      <p:sp>
        <p:nvSpPr>
          <p:cNvPr id="26" name="Text Placeholder 25">
            <a:extLst>
              <a:ext uri="{FF2B5EF4-FFF2-40B4-BE49-F238E27FC236}">
                <a16:creationId xmlns:a16="http://schemas.microsoft.com/office/drawing/2014/main" id="{18DB0AF7-F9D2-878E-B16E-E78DD79BCD21}"/>
              </a:ext>
            </a:extLst>
          </p:cNvPr>
          <p:cNvSpPr>
            <a:spLocks noGrp="1"/>
          </p:cNvSpPr>
          <p:nvPr>
            <p:ph type="body" sz="quarter" idx="11"/>
          </p:nvPr>
        </p:nvSpPr>
        <p:spPr>
          <a:xfrm>
            <a:off x="8199120" y="5878513"/>
            <a:ext cx="3992880" cy="979487"/>
          </a:xfrm>
        </p:spPr>
        <p:txBody>
          <a:bodyPr>
            <a:normAutofit/>
          </a:bodyPr>
          <a:lstStyle/>
          <a:p>
            <a:pPr marL="0" indent="0">
              <a:buNone/>
            </a:pPr>
            <a:endParaRPr lang="en-US" dirty="0"/>
          </a:p>
        </p:txBody>
      </p:sp>
    </p:spTree>
    <p:extLst>
      <p:ext uri="{BB962C8B-B14F-4D97-AF65-F5344CB8AC3E}">
        <p14:creationId xmlns:p14="http://schemas.microsoft.com/office/powerpoint/2010/main" val="42695158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17F5E-E357-6DD9-9BEE-DD4093B47669}"/>
            </a:ext>
          </a:extLst>
        </p:cNvPr>
        <p:cNvGrpSpPr/>
        <p:nvPr/>
      </p:nvGrpSpPr>
      <p:grpSpPr>
        <a:xfrm>
          <a:off x="0" y="0"/>
          <a:ext cx="0" cy="0"/>
          <a:chOff x="0" y="0"/>
          <a:chExt cx="0" cy="0"/>
        </a:xfrm>
      </p:grpSpPr>
      <p:sp>
        <p:nvSpPr>
          <p:cNvPr id="25" name="Title 24">
            <a:extLst>
              <a:ext uri="{FF2B5EF4-FFF2-40B4-BE49-F238E27FC236}">
                <a16:creationId xmlns:a16="http://schemas.microsoft.com/office/drawing/2014/main" id="{37D4EE09-3EC1-2829-3879-8A9ACFB98BB8}"/>
              </a:ext>
            </a:extLst>
          </p:cNvPr>
          <p:cNvSpPr>
            <a:spLocks noGrp="1"/>
          </p:cNvSpPr>
          <p:nvPr>
            <p:ph type="ctrTitle"/>
          </p:nvPr>
        </p:nvSpPr>
        <p:spPr>
          <a:xfrm>
            <a:off x="819808" y="2997843"/>
            <a:ext cx="11181376" cy="2766349"/>
          </a:xfrm>
        </p:spPr>
        <p:txBody>
          <a:bodyPr>
            <a:noAutofit/>
          </a:bodyPr>
          <a:lstStyle/>
          <a:p>
            <a:pPr lvl="0">
              <a:lnSpc>
                <a:spcPct val="90000"/>
              </a:lnSpc>
              <a:spcBef>
                <a:spcPts val="1000"/>
              </a:spcBef>
              <a:defRPr/>
            </a:pPr>
            <a:b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r>
              <a:rPr lang="en-US" sz="36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HABITAT FOR HUMANITY</a:t>
            </a: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Councils are required to </a:t>
            </a: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donate a minimum of $1,000 or 200 service hours to a Habitat for Humanity project in their community.</a:t>
            </a:r>
            <a:br>
              <a:rPr lang="en-US" sz="32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Report activity using the</a:t>
            </a:r>
            <a: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 </a:t>
            </a:r>
            <a:r>
              <a:rPr lang="en-US" sz="3200" b="1" i="1" u="sng"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Pr</a:t>
            </a:r>
            <a:r>
              <a:rPr kumimoji="0" lang="en-US" sz="3200" b="1" i="1" u="sng"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ograms Report Form </a:t>
            </a:r>
            <a:r>
              <a:rPr kumimoji="0" lang="en-US" sz="32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(#10784)</a:t>
            </a: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a:t>
            </a:r>
            <a:b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r>
              <a:rPr lang="en-US" sz="3200" dirty="0">
                <a:solidFill>
                  <a:schemeClr val="tx1"/>
                </a:solidFill>
                <a:hlinkClick r:id="rId3">
                  <a:extLst>
                    <a:ext uri="{A12FA001-AC4F-418D-AE19-62706E023703}">
                      <ahyp:hlinkClr xmlns:ahyp="http://schemas.microsoft.com/office/drawing/2018/hyperlinkcolor" val="tx"/>
                    </a:ext>
                  </a:extLst>
                </a:hlinkClick>
              </a:rPr>
              <a:t>Community Programs - Faith in Action | Knights of Columbus</a:t>
            </a:r>
            <a:br>
              <a:rPr lang="en-US" sz="3200"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rPr>
            </a:br>
            <a:br>
              <a:rPr kumimoji="0" lang="en-US" sz="32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endParaRPr lang="en-US" sz="3600" dirty="0">
              <a:solidFill>
                <a:schemeClr val="bg1"/>
              </a:solidFill>
            </a:endParaRPr>
          </a:p>
        </p:txBody>
      </p:sp>
      <p:sp>
        <p:nvSpPr>
          <p:cNvPr id="26" name="Text Placeholder 25">
            <a:extLst>
              <a:ext uri="{FF2B5EF4-FFF2-40B4-BE49-F238E27FC236}">
                <a16:creationId xmlns:a16="http://schemas.microsoft.com/office/drawing/2014/main" id="{ED855613-06A4-F046-6692-D123ACBD5B51}"/>
              </a:ext>
            </a:extLst>
          </p:cNvPr>
          <p:cNvSpPr>
            <a:spLocks noGrp="1"/>
          </p:cNvSpPr>
          <p:nvPr>
            <p:ph type="body" sz="quarter" idx="11"/>
          </p:nvPr>
        </p:nvSpPr>
        <p:spPr>
          <a:xfrm>
            <a:off x="8199120" y="5878513"/>
            <a:ext cx="3992880" cy="979487"/>
          </a:xfrm>
        </p:spPr>
        <p:txBody>
          <a:bodyPr>
            <a:normAutofit/>
          </a:bodyPr>
          <a:lstStyle/>
          <a:p>
            <a:pPr marL="0" indent="0">
              <a:buNone/>
            </a:pPr>
            <a:endParaRPr lang="en-US" dirty="0"/>
          </a:p>
        </p:txBody>
      </p:sp>
    </p:spTree>
    <p:extLst>
      <p:ext uri="{BB962C8B-B14F-4D97-AF65-F5344CB8AC3E}">
        <p14:creationId xmlns:p14="http://schemas.microsoft.com/office/powerpoint/2010/main" val="7768680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3367C-3936-03C0-567D-0C51F9529F83}"/>
            </a:ext>
          </a:extLst>
        </p:cNvPr>
        <p:cNvGrpSpPr/>
        <p:nvPr/>
      </p:nvGrpSpPr>
      <p:grpSpPr>
        <a:xfrm>
          <a:off x="0" y="0"/>
          <a:ext cx="0" cy="0"/>
          <a:chOff x="0" y="0"/>
          <a:chExt cx="0" cy="0"/>
        </a:xfrm>
      </p:grpSpPr>
      <p:sp>
        <p:nvSpPr>
          <p:cNvPr id="25" name="Title 24">
            <a:extLst>
              <a:ext uri="{FF2B5EF4-FFF2-40B4-BE49-F238E27FC236}">
                <a16:creationId xmlns:a16="http://schemas.microsoft.com/office/drawing/2014/main" id="{9A12F359-7B85-1D7C-6996-5389B2796CD4}"/>
              </a:ext>
            </a:extLst>
          </p:cNvPr>
          <p:cNvSpPr>
            <a:spLocks noGrp="1"/>
          </p:cNvSpPr>
          <p:nvPr>
            <p:ph type="ctrTitle"/>
          </p:nvPr>
        </p:nvSpPr>
        <p:spPr>
          <a:xfrm>
            <a:off x="631371" y="3844925"/>
            <a:ext cx="11348041" cy="1409563"/>
          </a:xfrm>
        </p:spPr>
        <p:txBody>
          <a:bodyPr>
            <a:noAutofit/>
          </a:bodyPr>
          <a:lstStyle/>
          <a:p>
            <a:pPr lvl="0">
              <a:lnSpc>
                <a:spcPct val="90000"/>
              </a:lnSpc>
              <a:spcBef>
                <a:spcPts val="1000"/>
              </a:spcBef>
              <a:defRPr/>
            </a:pPr>
            <a: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			</a:t>
            </a:r>
            <a:r>
              <a:rPr kumimoji="0" lang="en-US" sz="3600" b="1"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COMMUNITY PROGRAMS</a:t>
            </a: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-Coats for Kids</a:t>
            </a: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-Global Wheelchair Mission</a:t>
            </a: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-Habitat For Humanity</a:t>
            </a: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-Disaster Preparedness</a:t>
            </a: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-Soccer/Hockey Challenge</a:t>
            </a: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lang="en-US" sz="3600" dirty="0">
                <a:solidFill>
                  <a:schemeClr val="tx1"/>
                </a:solidFill>
                <a:hlinkClick r:id="rId3">
                  <a:extLst>
                    <a:ext uri="{A12FA001-AC4F-418D-AE19-62706E023703}">
                      <ahyp:hlinkClr xmlns:ahyp="http://schemas.microsoft.com/office/drawing/2018/hyperlinkcolor" val="tx"/>
                    </a:ext>
                  </a:extLst>
                </a:hlinkClick>
              </a:rPr>
              <a:t>Community Programs - Faith in Action | Knights of Columbus</a:t>
            </a: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endParaRPr lang="en-US" sz="3600" dirty="0">
              <a:solidFill>
                <a:schemeClr val="bg1"/>
              </a:solidFill>
            </a:endParaRPr>
          </a:p>
        </p:txBody>
      </p:sp>
      <p:sp>
        <p:nvSpPr>
          <p:cNvPr id="26" name="Text Placeholder 25">
            <a:extLst>
              <a:ext uri="{FF2B5EF4-FFF2-40B4-BE49-F238E27FC236}">
                <a16:creationId xmlns:a16="http://schemas.microsoft.com/office/drawing/2014/main" id="{F920EF96-4333-1850-632F-2FBD5FB4A2C5}"/>
              </a:ext>
            </a:extLst>
          </p:cNvPr>
          <p:cNvSpPr>
            <a:spLocks noGrp="1"/>
          </p:cNvSpPr>
          <p:nvPr>
            <p:ph type="body" sz="quarter" idx="11"/>
          </p:nvPr>
        </p:nvSpPr>
        <p:spPr>
          <a:xfrm>
            <a:off x="8199120" y="5878513"/>
            <a:ext cx="3992880" cy="979487"/>
          </a:xfrm>
        </p:spPr>
        <p:txBody>
          <a:bodyPr>
            <a:normAutofit/>
          </a:bodyPr>
          <a:lstStyle/>
          <a:p>
            <a:pPr marL="0" indent="0">
              <a:buNone/>
            </a:pPr>
            <a:endParaRPr lang="en-US" dirty="0"/>
          </a:p>
        </p:txBody>
      </p:sp>
    </p:spTree>
    <p:extLst>
      <p:ext uri="{BB962C8B-B14F-4D97-AF65-F5344CB8AC3E}">
        <p14:creationId xmlns:p14="http://schemas.microsoft.com/office/powerpoint/2010/main" val="19827212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6C5B4-AE09-7C47-A476-244E97894988}"/>
            </a:ext>
          </a:extLst>
        </p:cNvPr>
        <p:cNvGrpSpPr/>
        <p:nvPr/>
      </p:nvGrpSpPr>
      <p:grpSpPr>
        <a:xfrm>
          <a:off x="0" y="0"/>
          <a:ext cx="0" cy="0"/>
          <a:chOff x="0" y="0"/>
          <a:chExt cx="0" cy="0"/>
        </a:xfrm>
      </p:grpSpPr>
      <p:sp>
        <p:nvSpPr>
          <p:cNvPr id="25" name="Title 24">
            <a:extLst>
              <a:ext uri="{FF2B5EF4-FFF2-40B4-BE49-F238E27FC236}">
                <a16:creationId xmlns:a16="http://schemas.microsoft.com/office/drawing/2014/main" id="{B6077631-DC69-3F3C-CB32-FBB0728495B1}"/>
              </a:ext>
            </a:extLst>
          </p:cNvPr>
          <p:cNvSpPr>
            <a:spLocks noGrp="1"/>
          </p:cNvSpPr>
          <p:nvPr>
            <p:ph type="ctrTitle"/>
          </p:nvPr>
        </p:nvSpPr>
        <p:spPr>
          <a:xfrm>
            <a:off x="819808" y="2997843"/>
            <a:ext cx="11181376" cy="2766349"/>
          </a:xfrm>
        </p:spPr>
        <p:txBody>
          <a:bodyPr>
            <a:noAutofit/>
          </a:bodyPr>
          <a:lstStyle/>
          <a:p>
            <a:pPr lvl="0">
              <a:lnSpc>
                <a:spcPct val="90000"/>
              </a:lnSpc>
              <a:spcBef>
                <a:spcPts val="1000"/>
              </a:spcBef>
              <a:defRPr/>
            </a:pPr>
            <a:b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r>
              <a:rPr lang="en-US" sz="36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MARCH FOR LIFE</a:t>
            </a: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Councils are required to </a:t>
            </a: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organize a minimum of 25 marchers to participate in a national, state or local March for Life or councils must themselves organize a March for Life.</a:t>
            </a:r>
            <a:br>
              <a:rPr lang="en-US" sz="32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Report activity using the</a:t>
            </a:r>
            <a: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 </a:t>
            </a:r>
            <a:r>
              <a:rPr lang="en-US" sz="3200" b="1" i="1" u="sng"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Pr</a:t>
            </a:r>
            <a:r>
              <a:rPr kumimoji="0" lang="en-US" sz="3200" b="1" i="1" u="sng"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ograms Report Form </a:t>
            </a:r>
            <a:r>
              <a:rPr kumimoji="0" lang="en-US" sz="32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(#10784)</a:t>
            </a: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a:t>
            </a:r>
            <a:b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r>
              <a:rPr lang="en-US" sz="3200" dirty="0">
                <a:solidFill>
                  <a:schemeClr val="tx1"/>
                </a:solidFill>
                <a:hlinkClick r:id="rId3">
                  <a:extLst>
                    <a:ext uri="{A12FA001-AC4F-418D-AE19-62706E023703}">
                      <ahyp:hlinkClr xmlns:ahyp="http://schemas.microsoft.com/office/drawing/2018/hyperlinkcolor" val="tx"/>
                    </a:ext>
                  </a:extLst>
                </a:hlinkClick>
              </a:rPr>
              <a:t>Life Programs - Faith in Action | Knights of Columbus</a:t>
            </a:r>
            <a:br>
              <a:rPr lang="en-US" sz="3200" dirty="0">
                <a:solidFill>
                  <a:schemeClr val="tx1"/>
                </a:solidFill>
                <a:latin typeface="Corbel" panose="020B0503020204020204"/>
              </a:rPr>
            </a:br>
            <a:br>
              <a:rPr lang="en-US" sz="3200"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rPr>
            </a:br>
            <a:br>
              <a:rPr kumimoji="0" lang="en-US" sz="32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endParaRPr lang="en-US" sz="3600" dirty="0">
              <a:solidFill>
                <a:schemeClr val="bg1"/>
              </a:solidFill>
            </a:endParaRPr>
          </a:p>
        </p:txBody>
      </p:sp>
      <p:sp>
        <p:nvSpPr>
          <p:cNvPr id="26" name="Text Placeholder 25">
            <a:extLst>
              <a:ext uri="{FF2B5EF4-FFF2-40B4-BE49-F238E27FC236}">
                <a16:creationId xmlns:a16="http://schemas.microsoft.com/office/drawing/2014/main" id="{92E069F6-D8A8-319C-884E-DFAA01B907F6}"/>
              </a:ext>
            </a:extLst>
          </p:cNvPr>
          <p:cNvSpPr>
            <a:spLocks noGrp="1"/>
          </p:cNvSpPr>
          <p:nvPr>
            <p:ph type="body" sz="quarter" idx="11"/>
          </p:nvPr>
        </p:nvSpPr>
        <p:spPr>
          <a:xfrm>
            <a:off x="8199120" y="5878513"/>
            <a:ext cx="3992880" cy="979487"/>
          </a:xfrm>
        </p:spPr>
        <p:txBody>
          <a:bodyPr>
            <a:normAutofit/>
          </a:bodyPr>
          <a:lstStyle/>
          <a:p>
            <a:pPr marL="0" indent="0">
              <a:buNone/>
            </a:pPr>
            <a:endParaRPr lang="en-US" dirty="0"/>
          </a:p>
        </p:txBody>
      </p:sp>
    </p:spTree>
    <p:extLst>
      <p:ext uri="{BB962C8B-B14F-4D97-AF65-F5344CB8AC3E}">
        <p14:creationId xmlns:p14="http://schemas.microsoft.com/office/powerpoint/2010/main" val="3171075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D42C4-8EEB-7EC0-55AC-368C4F63BC26}"/>
            </a:ext>
          </a:extLst>
        </p:cNvPr>
        <p:cNvGrpSpPr/>
        <p:nvPr/>
      </p:nvGrpSpPr>
      <p:grpSpPr>
        <a:xfrm>
          <a:off x="0" y="0"/>
          <a:ext cx="0" cy="0"/>
          <a:chOff x="0" y="0"/>
          <a:chExt cx="0" cy="0"/>
        </a:xfrm>
      </p:grpSpPr>
      <p:sp>
        <p:nvSpPr>
          <p:cNvPr id="25" name="Title 24">
            <a:extLst>
              <a:ext uri="{FF2B5EF4-FFF2-40B4-BE49-F238E27FC236}">
                <a16:creationId xmlns:a16="http://schemas.microsoft.com/office/drawing/2014/main" id="{33CF5075-E1A5-0463-4A62-0DF3680DC019}"/>
              </a:ext>
            </a:extLst>
          </p:cNvPr>
          <p:cNvSpPr>
            <a:spLocks noGrp="1"/>
          </p:cNvSpPr>
          <p:nvPr>
            <p:ph type="ctrTitle"/>
          </p:nvPr>
        </p:nvSpPr>
        <p:spPr>
          <a:xfrm>
            <a:off x="88588" y="2362200"/>
            <a:ext cx="11586025" cy="2808515"/>
          </a:xfrm>
        </p:spPr>
        <p:txBody>
          <a:bodyPr>
            <a:normAutofit fontScale="9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kumimoji="0" lang="en-US" sz="3100" b="0"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br>
            <a:br>
              <a:rPr kumimoji="0" lang="en-US" sz="3100" b="0"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br>
            <a:br>
              <a:rPr kumimoji="0" lang="en-US" sz="3100" b="0"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br>
            <a:r>
              <a:rPr kumimoji="0" lang="en-US" sz="3100" b="0"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t>				</a:t>
            </a:r>
            <a:r>
              <a:rPr kumimoji="0" lang="en-US" sz="4000" b="1"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t>WHY PROGRAMS??</a:t>
            </a:r>
            <a:br>
              <a:rPr kumimoji="0" lang="en-US" sz="3100" b="0"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br>
            <a:br>
              <a:rPr kumimoji="0" lang="en-US" sz="3100" b="0"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br>
            <a:r>
              <a:rPr kumimoji="0" lang="en-US" sz="3100" b="0"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t>Our Goal as Knights of Columbus is to lead our families and communities in faith and service through our local councils’ programs.</a:t>
            </a:r>
            <a:br>
              <a:rPr kumimoji="0" lang="en-US" sz="3100" b="0"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br>
            <a:br>
              <a:rPr kumimoji="0" lang="en-US" sz="3100" b="0"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br>
            <a:r>
              <a:rPr kumimoji="0" lang="en-US" sz="1900" b="0"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t>				</a:t>
            </a:r>
            <a:r>
              <a:rPr kumimoji="0" lang="en-US" sz="2700" b="1"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t>FAITH IN ACTION</a:t>
            </a:r>
            <a:br>
              <a:rPr kumimoji="0" lang="en-US" sz="2700" b="0"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br>
            <a:br>
              <a:rPr kumimoji="0" lang="en-US" sz="1900" b="0"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br>
            <a:r>
              <a:rPr kumimoji="0" lang="en-US" sz="1900" b="0"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t>	</a:t>
            </a:r>
            <a:r>
              <a:rPr kumimoji="0" lang="en-US" sz="2200" b="1"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t>Faith Programs:  </a:t>
            </a:r>
            <a:r>
              <a:rPr kumimoji="0" lang="en-US" sz="2200" b="0"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t>To strengthen men and their families in the Catholic faith.</a:t>
            </a:r>
            <a:br>
              <a:rPr kumimoji="0" lang="en-US" sz="2200" b="0"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br>
            <a:br>
              <a:rPr kumimoji="0" lang="en-US" sz="2200" b="0"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br>
            <a:r>
              <a:rPr kumimoji="0" lang="en-US" sz="2200" b="0"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t>	</a:t>
            </a:r>
            <a:r>
              <a:rPr kumimoji="0" lang="en-US" sz="2200" b="1"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t>Family Programs:  </a:t>
            </a:r>
            <a:r>
              <a:rPr kumimoji="0" lang="en-US" sz="2200" b="0"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t>Enhance the bonds of families in our parishes by providing programs for families 	by families.</a:t>
            </a:r>
            <a:br>
              <a:rPr kumimoji="0" lang="en-US" sz="2200" b="0"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br>
            <a:br>
              <a:rPr kumimoji="0" lang="en-US" sz="2200" b="0"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br>
            <a:r>
              <a:rPr kumimoji="0" lang="en-US" sz="2200" b="0"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t>	</a:t>
            </a:r>
            <a:r>
              <a:rPr kumimoji="0" lang="en-US" sz="2200" b="1"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t>Community Programs:  </a:t>
            </a:r>
            <a:r>
              <a:rPr kumimoji="0" lang="en-US" sz="2200" b="0"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t>Serving others in our communities exemplifies our Charity principle.</a:t>
            </a:r>
            <a:br>
              <a:rPr kumimoji="0" lang="en-US" sz="2200" b="0"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br>
            <a:br>
              <a:rPr kumimoji="0" lang="en-US" sz="2200" b="0"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br>
            <a:r>
              <a:rPr kumimoji="0" lang="en-US" sz="2200" b="0"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t>	</a:t>
            </a:r>
            <a:r>
              <a:rPr kumimoji="0" lang="en-US" sz="2200" b="1"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t>Life Programs:  </a:t>
            </a:r>
            <a:r>
              <a:rPr kumimoji="0" lang="en-US" sz="2200" b="0"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t>Defending the dignity of each human being at every stage of life.</a:t>
            </a:r>
            <a:br>
              <a:rPr kumimoji="0" lang="en-US" sz="2200" b="0"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br>
            <a:r>
              <a:rPr lang="en-US" sz="2200" dirty="0">
                <a:solidFill>
                  <a:schemeClr val="bg1"/>
                </a:solidFill>
              </a:rPr>
              <a:t> </a:t>
            </a:r>
          </a:p>
        </p:txBody>
      </p:sp>
      <p:sp>
        <p:nvSpPr>
          <p:cNvPr id="26" name="Text Placeholder 25">
            <a:extLst>
              <a:ext uri="{FF2B5EF4-FFF2-40B4-BE49-F238E27FC236}">
                <a16:creationId xmlns:a16="http://schemas.microsoft.com/office/drawing/2014/main" id="{5201EA4D-A7AE-D6CC-24FA-E5BD4E49A917}"/>
              </a:ext>
            </a:extLst>
          </p:cNvPr>
          <p:cNvSpPr>
            <a:spLocks noGrp="1"/>
          </p:cNvSpPr>
          <p:nvPr>
            <p:ph type="body" sz="quarter" idx="11"/>
          </p:nvPr>
        </p:nvSpPr>
        <p:spPr>
          <a:xfrm>
            <a:off x="8122920" y="5878513"/>
            <a:ext cx="3992880" cy="979487"/>
          </a:xfrm>
        </p:spPr>
        <p:txBody>
          <a:bodyPr>
            <a:noAutofit/>
          </a:bodyPr>
          <a:lstStyle/>
          <a:p>
            <a:pPr marL="0" indent="0">
              <a:buNone/>
            </a:pPr>
            <a:endParaRPr lang="en-US" sz="1400" dirty="0"/>
          </a:p>
        </p:txBody>
      </p:sp>
    </p:spTree>
    <p:extLst>
      <p:ext uri="{BB962C8B-B14F-4D97-AF65-F5344CB8AC3E}">
        <p14:creationId xmlns:p14="http://schemas.microsoft.com/office/powerpoint/2010/main" val="3542876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1C4F5-D6F7-3A38-8F16-2DB02D3219F7}"/>
            </a:ext>
          </a:extLst>
        </p:cNvPr>
        <p:cNvGrpSpPr/>
        <p:nvPr/>
      </p:nvGrpSpPr>
      <p:grpSpPr>
        <a:xfrm>
          <a:off x="0" y="0"/>
          <a:ext cx="0" cy="0"/>
          <a:chOff x="0" y="0"/>
          <a:chExt cx="0" cy="0"/>
        </a:xfrm>
      </p:grpSpPr>
      <p:sp>
        <p:nvSpPr>
          <p:cNvPr id="25" name="Title 24">
            <a:extLst>
              <a:ext uri="{FF2B5EF4-FFF2-40B4-BE49-F238E27FC236}">
                <a16:creationId xmlns:a16="http://schemas.microsoft.com/office/drawing/2014/main" id="{C6EB4024-44FB-C893-F4B3-752E7A0CDCEA}"/>
              </a:ext>
            </a:extLst>
          </p:cNvPr>
          <p:cNvSpPr>
            <a:spLocks noGrp="1"/>
          </p:cNvSpPr>
          <p:nvPr>
            <p:ph type="ctrTitle"/>
          </p:nvPr>
        </p:nvSpPr>
        <p:spPr>
          <a:xfrm>
            <a:off x="819808" y="2997843"/>
            <a:ext cx="11181376" cy="2766349"/>
          </a:xfrm>
        </p:spPr>
        <p:txBody>
          <a:bodyPr>
            <a:noAutofit/>
          </a:bodyPr>
          <a:lstStyle/>
          <a:p>
            <a:pPr lvl="0">
              <a:lnSpc>
                <a:spcPct val="90000"/>
              </a:lnSpc>
              <a:spcBef>
                <a:spcPts val="1000"/>
              </a:spcBef>
              <a:defRPr/>
            </a:pPr>
            <a:b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r>
              <a:rPr lang="en-US" sz="36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SPECIAL OLYMPICS</a:t>
            </a: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Councils are required to </a:t>
            </a: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contribute a minimum of 200 man-hours in support of state/local Special Olympics activities, or must raise a minimum of $2,000 for Special Olympics.</a:t>
            </a:r>
            <a:br>
              <a:rPr lang="en-US" sz="32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Report activity using the</a:t>
            </a:r>
            <a: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 </a:t>
            </a:r>
            <a:r>
              <a:rPr lang="en-US" sz="3200" b="1" i="1" u="sng"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Pr</a:t>
            </a:r>
            <a:r>
              <a:rPr kumimoji="0" lang="en-US" sz="3200" b="1" i="1" u="sng"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ograms Report Form </a:t>
            </a:r>
            <a:r>
              <a:rPr kumimoji="0" lang="en-US" sz="32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(#10784)</a:t>
            </a: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a:t>
            </a:r>
            <a:b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r>
              <a:rPr lang="en-US" sz="3200" dirty="0">
                <a:solidFill>
                  <a:schemeClr val="tx1"/>
                </a:solidFill>
                <a:hlinkClick r:id="rId3">
                  <a:extLst>
                    <a:ext uri="{A12FA001-AC4F-418D-AE19-62706E023703}">
                      <ahyp:hlinkClr xmlns:ahyp="http://schemas.microsoft.com/office/drawing/2018/hyperlinkcolor" val="tx"/>
                    </a:ext>
                  </a:extLst>
                </a:hlinkClick>
              </a:rPr>
              <a:t>Life Programs - Faith in Action | Knights of Columbus</a:t>
            </a:r>
            <a:br>
              <a:rPr lang="en-US" sz="3200" dirty="0">
                <a:solidFill>
                  <a:schemeClr val="tx1"/>
                </a:solidFill>
                <a:latin typeface="Corbel" panose="020B0503020204020204"/>
              </a:rPr>
            </a:br>
            <a:br>
              <a:rPr lang="en-US" sz="3200"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rPr>
            </a:br>
            <a:br>
              <a:rPr kumimoji="0" lang="en-US" sz="32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endParaRPr lang="en-US" sz="3600" dirty="0">
              <a:solidFill>
                <a:schemeClr val="bg1"/>
              </a:solidFill>
            </a:endParaRPr>
          </a:p>
        </p:txBody>
      </p:sp>
      <p:sp>
        <p:nvSpPr>
          <p:cNvPr id="26" name="Text Placeholder 25">
            <a:extLst>
              <a:ext uri="{FF2B5EF4-FFF2-40B4-BE49-F238E27FC236}">
                <a16:creationId xmlns:a16="http://schemas.microsoft.com/office/drawing/2014/main" id="{11AE7BA1-C78E-7EF0-8588-C8D388D67AB5}"/>
              </a:ext>
            </a:extLst>
          </p:cNvPr>
          <p:cNvSpPr>
            <a:spLocks noGrp="1"/>
          </p:cNvSpPr>
          <p:nvPr>
            <p:ph type="body" sz="quarter" idx="11"/>
          </p:nvPr>
        </p:nvSpPr>
        <p:spPr>
          <a:xfrm>
            <a:off x="8199120" y="5878513"/>
            <a:ext cx="3992880" cy="979487"/>
          </a:xfrm>
        </p:spPr>
        <p:txBody>
          <a:bodyPr>
            <a:normAutofit/>
          </a:bodyPr>
          <a:lstStyle/>
          <a:p>
            <a:pPr marL="0" indent="0">
              <a:buNone/>
            </a:pPr>
            <a:endParaRPr lang="en-US" dirty="0"/>
          </a:p>
        </p:txBody>
      </p:sp>
    </p:spTree>
    <p:extLst>
      <p:ext uri="{BB962C8B-B14F-4D97-AF65-F5344CB8AC3E}">
        <p14:creationId xmlns:p14="http://schemas.microsoft.com/office/powerpoint/2010/main" val="27338441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87004-BA47-5BE7-1214-2A8AB73B8954}"/>
            </a:ext>
          </a:extLst>
        </p:cNvPr>
        <p:cNvGrpSpPr/>
        <p:nvPr/>
      </p:nvGrpSpPr>
      <p:grpSpPr>
        <a:xfrm>
          <a:off x="0" y="0"/>
          <a:ext cx="0" cy="0"/>
          <a:chOff x="0" y="0"/>
          <a:chExt cx="0" cy="0"/>
        </a:xfrm>
      </p:grpSpPr>
      <p:sp>
        <p:nvSpPr>
          <p:cNvPr id="25" name="Title 24">
            <a:extLst>
              <a:ext uri="{FF2B5EF4-FFF2-40B4-BE49-F238E27FC236}">
                <a16:creationId xmlns:a16="http://schemas.microsoft.com/office/drawing/2014/main" id="{7B819EBB-ACC7-5ABC-FF8A-A985BBA01BDA}"/>
              </a:ext>
            </a:extLst>
          </p:cNvPr>
          <p:cNvSpPr>
            <a:spLocks noGrp="1"/>
          </p:cNvSpPr>
          <p:nvPr>
            <p:ph type="ctrTitle"/>
          </p:nvPr>
        </p:nvSpPr>
        <p:spPr>
          <a:xfrm>
            <a:off x="819808" y="2997843"/>
            <a:ext cx="11181376" cy="2766349"/>
          </a:xfrm>
        </p:spPr>
        <p:txBody>
          <a:bodyPr>
            <a:noAutofit/>
          </a:bodyPr>
          <a:lstStyle/>
          <a:p>
            <a:pPr lvl="0">
              <a:lnSpc>
                <a:spcPct val="90000"/>
              </a:lnSpc>
              <a:spcBef>
                <a:spcPts val="1000"/>
              </a:spcBef>
              <a:defRPr/>
            </a:pPr>
            <a:b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r>
              <a:rPr lang="en-US" sz="36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PREGNANCY CENTER SUPPORT/ASAP (Aid and Support After Pregnancy)</a:t>
            </a: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Councils are required to contact a local </a:t>
            </a: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Pregnancy Center to assess its needs and support the center through fundraising, volunteering, or prayer.  Also, through ASAP, for every $500 a council donates to a qualifying pregnancy resource center or maternity home (up to $2,000), the Supreme Council will donate $100 more.</a:t>
            </a:r>
            <a:b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r>
              <a:rPr lang="en-US" sz="3200" dirty="0">
                <a:solidFill>
                  <a:schemeClr val="tx1"/>
                </a:solidFill>
                <a:hlinkClick r:id="rId3">
                  <a:extLst>
                    <a:ext uri="{A12FA001-AC4F-418D-AE19-62706E023703}">
                      <ahyp:hlinkClr xmlns:ahyp="http://schemas.microsoft.com/office/drawing/2018/hyperlinkcolor" val="tx"/>
                    </a:ext>
                  </a:extLst>
                </a:hlinkClick>
              </a:rPr>
              <a:t>Life Programs - Faith in Action | Knights of Columbus</a:t>
            </a:r>
            <a:br>
              <a:rPr lang="en-US" sz="3200" dirty="0">
                <a:solidFill>
                  <a:schemeClr val="tx1"/>
                </a:solidFill>
                <a:latin typeface="Corbel" panose="020B0503020204020204"/>
              </a:rPr>
            </a:br>
            <a:br>
              <a:rPr lang="en-US" sz="3200"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rPr>
            </a:br>
            <a:br>
              <a:rPr kumimoji="0" lang="en-US" sz="32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endParaRPr lang="en-US" sz="3600" dirty="0">
              <a:solidFill>
                <a:schemeClr val="bg1"/>
              </a:solidFill>
            </a:endParaRPr>
          </a:p>
        </p:txBody>
      </p:sp>
      <p:sp>
        <p:nvSpPr>
          <p:cNvPr id="26" name="Text Placeholder 25">
            <a:extLst>
              <a:ext uri="{FF2B5EF4-FFF2-40B4-BE49-F238E27FC236}">
                <a16:creationId xmlns:a16="http://schemas.microsoft.com/office/drawing/2014/main" id="{9BF93BEF-8492-EFD5-85E7-700E158C6CD7}"/>
              </a:ext>
            </a:extLst>
          </p:cNvPr>
          <p:cNvSpPr>
            <a:spLocks noGrp="1"/>
          </p:cNvSpPr>
          <p:nvPr>
            <p:ph type="body" sz="quarter" idx="11"/>
          </p:nvPr>
        </p:nvSpPr>
        <p:spPr>
          <a:xfrm>
            <a:off x="8199120" y="5878513"/>
            <a:ext cx="3992880" cy="979487"/>
          </a:xfrm>
        </p:spPr>
        <p:txBody>
          <a:bodyPr>
            <a:normAutofit/>
          </a:bodyPr>
          <a:lstStyle/>
          <a:p>
            <a:pPr marL="0" indent="0">
              <a:buNone/>
            </a:pPr>
            <a:endParaRPr lang="en-US" dirty="0"/>
          </a:p>
        </p:txBody>
      </p:sp>
    </p:spTree>
    <p:extLst>
      <p:ext uri="{BB962C8B-B14F-4D97-AF65-F5344CB8AC3E}">
        <p14:creationId xmlns:p14="http://schemas.microsoft.com/office/powerpoint/2010/main" val="575965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B7ADE-5C2B-797C-AC2E-6DC0F9981F64}"/>
            </a:ext>
          </a:extLst>
        </p:cNvPr>
        <p:cNvGrpSpPr/>
        <p:nvPr/>
      </p:nvGrpSpPr>
      <p:grpSpPr>
        <a:xfrm>
          <a:off x="0" y="0"/>
          <a:ext cx="0" cy="0"/>
          <a:chOff x="0" y="0"/>
          <a:chExt cx="0" cy="0"/>
        </a:xfrm>
      </p:grpSpPr>
      <p:sp>
        <p:nvSpPr>
          <p:cNvPr id="25" name="Title 24">
            <a:extLst>
              <a:ext uri="{FF2B5EF4-FFF2-40B4-BE49-F238E27FC236}">
                <a16:creationId xmlns:a16="http://schemas.microsoft.com/office/drawing/2014/main" id="{CF0D54AF-ED52-BD35-A099-8B2CFFB8E61A}"/>
              </a:ext>
            </a:extLst>
          </p:cNvPr>
          <p:cNvSpPr>
            <a:spLocks noGrp="1"/>
          </p:cNvSpPr>
          <p:nvPr>
            <p:ph type="ctrTitle"/>
          </p:nvPr>
        </p:nvSpPr>
        <p:spPr>
          <a:xfrm>
            <a:off x="819808" y="2997843"/>
            <a:ext cx="11181376" cy="2766349"/>
          </a:xfrm>
        </p:spPr>
        <p:txBody>
          <a:bodyPr>
            <a:noAutofit/>
          </a:bodyPr>
          <a:lstStyle/>
          <a:p>
            <a:pPr lvl="0">
              <a:lnSpc>
                <a:spcPct val="90000"/>
              </a:lnSpc>
              <a:spcBef>
                <a:spcPts val="1000"/>
              </a:spcBef>
              <a:defRPr/>
            </a:pPr>
            <a:b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r>
              <a:rPr lang="en-US" sz="36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ULTRASOUND</a:t>
            </a: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Councils are required to </a:t>
            </a: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identify a Pregnancy Center that meets the requirements listed on the  </a:t>
            </a:r>
            <a:r>
              <a:rPr lang="en-US" sz="3200" b="1" i="1" u="sng"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Diocesan Evaluation</a:t>
            </a: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 (#10715).  Upon approval from the Supreme Council, a council raises 50% of the cost of the ultrasound machine.  The council must then obtain the remaining 50% from the Supreme Council.  Qualification will also be determined from the information provided</a:t>
            </a: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rPr>
              <a:t> the </a:t>
            </a:r>
            <a:r>
              <a:rPr lang="en-US" sz="3200" b="1" i="1" u="sng"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rPr>
              <a:t>Ultrasound Application</a:t>
            </a: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rPr>
              <a:t> (#10716).</a:t>
            </a:r>
            <a:b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r>
              <a:rPr lang="en-US" sz="3200" dirty="0">
                <a:solidFill>
                  <a:schemeClr val="tx1"/>
                </a:solidFill>
                <a:hlinkClick r:id="rId3">
                  <a:extLst>
                    <a:ext uri="{A12FA001-AC4F-418D-AE19-62706E023703}">
                      <ahyp:hlinkClr xmlns:ahyp="http://schemas.microsoft.com/office/drawing/2018/hyperlinkcolor" val="tx"/>
                    </a:ext>
                  </a:extLst>
                </a:hlinkClick>
              </a:rPr>
              <a:t>Life Programs - Faith in Action | Knights of Columbus</a:t>
            </a:r>
            <a:br>
              <a:rPr lang="en-US" sz="3200" dirty="0">
                <a:solidFill>
                  <a:schemeClr val="tx1"/>
                </a:solidFill>
                <a:latin typeface="Corbel" panose="020B0503020204020204"/>
              </a:rPr>
            </a:br>
            <a:br>
              <a:rPr lang="en-US" sz="3200"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rPr>
            </a:br>
            <a:br>
              <a:rPr kumimoji="0" lang="en-US" sz="32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endParaRPr lang="en-US" sz="3600" dirty="0">
              <a:solidFill>
                <a:schemeClr val="bg1"/>
              </a:solidFill>
            </a:endParaRPr>
          </a:p>
        </p:txBody>
      </p:sp>
      <p:sp>
        <p:nvSpPr>
          <p:cNvPr id="26" name="Text Placeholder 25">
            <a:extLst>
              <a:ext uri="{FF2B5EF4-FFF2-40B4-BE49-F238E27FC236}">
                <a16:creationId xmlns:a16="http://schemas.microsoft.com/office/drawing/2014/main" id="{1656C251-BA63-52E5-8D54-AAFA4F23E9BE}"/>
              </a:ext>
            </a:extLst>
          </p:cNvPr>
          <p:cNvSpPr>
            <a:spLocks noGrp="1"/>
          </p:cNvSpPr>
          <p:nvPr>
            <p:ph type="body" sz="quarter" idx="11"/>
          </p:nvPr>
        </p:nvSpPr>
        <p:spPr>
          <a:xfrm>
            <a:off x="8199120" y="5878513"/>
            <a:ext cx="3992880" cy="979487"/>
          </a:xfrm>
        </p:spPr>
        <p:txBody>
          <a:bodyPr>
            <a:normAutofit/>
          </a:bodyPr>
          <a:lstStyle/>
          <a:p>
            <a:pPr marL="0" indent="0">
              <a:buNone/>
            </a:pPr>
            <a:endParaRPr lang="en-US" dirty="0"/>
          </a:p>
        </p:txBody>
      </p:sp>
    </p:spTree>
    <p:extLst>
      <p:ext uri="{BB962C8B-B14F-4D97-AF65-F5344CB8AC3E}">
        <p14:creationId xmlns:p14="http://schemas.microsoft.com/office/powerpoint/2010/main" val="16300596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545E4-4E37-4352-6B57-C9F939B806B5}"/>
            </a:ext>
          </a:extLst>
        </p:cNvPr>
        <p:cNvGrpSpPr/>
        <p:nvPr/>
      </p:nvGrpSpPr>
      <p:grpSpPr>
        <a:xfrm>
          <a:off x="0" y="0"/>
          <a:ext cx="0" cy="0"/>
          <a:chOff x="0" y="0"/>
          <a:chExt cx="0" cy="0"/>
        </a:xfrm>
      </p:grpSpPr>
      <p:sp>
        <p:nvSpPr>
          <p:cNvPr id="25" name="Title 24">
            <a:extLst>
              <a:ext uri="{FF2B5EF4-FFF2-40B4-BE49-F238E27FC236}">
                <a16:creationId xmlns:a16="http://schemas.microsoft.com/office/drawing/2014/main" id="{C3EB0780-3B71-8A58-D52E-3603896EBA98}"/>
              </a:ext>
            </a:extLst>
          </p:cNvPr>
          <p:cNvSpPr>
            <a:spLocks noGrp="1"/>
          </p:cNvSpPr>
          <p:nvPr>
            <p:ph type="ctrTitle"/>
          </p:nvPr>
        </p:nvSpPr>
        <p:spPr>
          <a:xfrm>
            <a:off x="819808" y="3866697"/>
            <a:ext cx="11181376" cy="1409563"/>
          </a:xfrm>
        </p:spPr>
        <p:txBody>
          <a:bodyPr>
            <a:noAutofit/>
          </a:bodyPr>
          <a:lstStyle/>
          <a:p>
            <a:pPr lvl="0">
              <a:lnSpc>
                <a:spcPct val="90000"/>
              </a:lnSpc>
              <a:spcBef>
                <a:spcPts val="1000"/>
              </a:spcBef>
              <a:defRPr/>
            </a:pPr>
            <a: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			</a:t>
            </a:r>
            <a:r>
              <a:rPr kumimoji="0" lang="en-US" sz="3600" b="1"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LIFE PROGRAMS</a:t>
            </a: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-March for Life</a:t>
            </a: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-Special Olympics</a:t>
            </a: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-Pregnancy Center Support/ASAP</a:t>
            </a: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rPr>
              <a:t>-Ultrasound Program</a:t>
            </a: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-Silver Rose</a:t>
            </a: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-Novena For Life</a:t>
            </a: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lang="en-US" sz="3600" dirty="0">
                <a:solidFill>
                  <a:schemeClr val="tx1"/>
                </a:solidFill>
                <a:hlinkClick r:id="rId3">
                  <a:extLst>
                    <a:ext uri="{A12FA001-AC4F-418D-AE19-62706E023703}">
                      <ahyp:hlinkClr xmlns:ahyp="http://schemas.microsoft.com/office/drawing/2018/hyperlinkcolor" val="tx"/>
                    </a:ext>
                  </a:extLst>
                </a:hlinkClick>
              </a:rPr>
              <a:t>Life Programs - Faith in Action | Knights of Columbus</a:t>
            </a:r>
            <a:br>
              <a:rPr kumimoji="0" lang="en-US" sz="3600" b="0" i="0" u="none" strike="noStrike" kern="1200" cap="none" spc="0" normalizeH="0" baseline="0" noProof="0" dirty="0">
                <a:ln>
                  <a:noFill/>
                </a:ln>
                <a:solidFill>
                  <a:schemeClr val="tx1"/>
                </a:solidFill>
                <a:effectLst/>
                <a:uLnTx/>
                <a:uFillTx/>
                <a:latin typeface="Corbel" panose="020B0503020204020204"/>
                <a:ea typeface="+mn-ea"/>
                <a:cs typeface="+mn-cs"/>
              </a:rPr>
            </a:br>
            <a:endParaRPr lang="en-US" sz="3600" dirty="0">
              <a:solidFill>
                <a:schemeClr val="tx1"/>
              </a:solidFill>
            </a:endParaRPr>
          </a:p>
        </p:txBody>
      </p:sp>
      <p:sp>
        <p:nvSpPr>
          <p:cNvPr id="26" name="Text Placeholder 25">
            <a:extLst>
              <a:ext uri="{FF2B5EF4-FFF2-40B4-BE49-F238E27FC236}">
                <a16:creationId xmlns:a16="http://schemas.microsoft.com/office/drawing/2014/main" id="{8EBBE00B-8FB8-59B7-AC3F-1FAA279A1CEB}"/>
              </a:ext>
            </a:extLst>
          </p:cNvPr>
          <p:cNvSpPr>
            <a:spLocks noGrp="1"/>
          </p:cNvSpPr>
          <p:nvPr>
            <p:ph type="body" sz="quarter" idx="11"/>
          </p:nvPr>
        </p:nvSpPr>
        <p:spPr>
          <a:xfrm>
            <a:off x="8199120" y="5878513"/>
            <a:ext cx="3992880" cy="979487"/>
          </a:xfrm>
        </p:spPr>
        <p:txBody>
          <a:bodyPr>
            <a:normAutofit/>
          </a:bodyPr>
          <a:lstStyle/>
          <a:p>
            <a:pPr marL="0" indent="0">
              <a:buNone/>
            </a:pPr>
            <a:endParaRPr lang="en-US" dirty="0"/>
          </a:p>
        </p:txBody>
      </p:sp>
    </p:spTree>
    <p:extLst>
      <p:ext uri="{BB962C8B-B14F-4D97-AF65-F5344CB8AC3E}">
        <p14:creationId xmlns:p14="http://schemas.microsoft.com/office/powerpoint/2010/main" val="42739975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81671-66FC-6502-4399-59B397BFE5B9}"/>
            </a:ext>
          </a:extLst>
        </p:cNvPr>
        <p:cNvGrpSpPr/>
        <p:nvPr/>
      </p:nvGrpSpPr>
      <p:grpSpPr>
        <a:xfrm>
          <a:off x="0" y="0"/>
          <a:ext cx="0" cy="0"/>
          <a:chOff x="0" y="0"/>
          <a:chExt cx="0" cy="0"/>
        </a:xfrm>
      </p:grpSpPr>
      <p:sp>
        <p:nvSpPr>
          <p:cNvPr id="25" name="Title 24">
            <a:extLst>
              <a:ext uri="{FF2B5EF4-FFF2-40B4-BE49-F238E27FC236}">
                <a16:creationId xmlns:a16="http://schemas.microsoft.com/office/drawing/2014/main" id="{04C1A467-3519-81AC-6014-ADA84F99708F}"/>
              </a:ext>
            </a:extLst>
          </p:cNvPr>
          <p:cNvSpPr>
            <a:spLocks noGrp="1"/>
          </p:cNvSpPr>
          <p:nvPr>
            <p:ph type="ctrTitle"/>
          </p:nvPr>
        </p:nvSpPr>
        <p:spPr>
          <a:xfrm>
            <a:off x="1299368" y="4084410"/>
            <a:ext cx="9593263" cy="1409563"/>
          </a:xfrm>
        </p:spPr>
        <p:txBody>
          <a:bodyPr>
            <a:noAutofit/>
          </a:bodyPr>
          <a:lstStyle/>
          <a:p>
            <a:pPr marR="0" lvl="0" algn="l" defTabSz="914400" rtl="0" eaLnBrk="1" fontAlgn="auto" latinLnBrk="0" hangingPunct="1">
              <a:lnSpc>
                <a:spcPct val="90000"/>
              </a:lnSpc>
              <a:spcBef>
                <a:spcPts val="1000"/>
              </a:spcBef>
              <a:spcAft>
                <a:spcPts val="0"/>
              </a:spcAft>
              <a:buClrTx/>
              <a:buSzTx/>
              <a:tabLst/>
              <a:defRPr/>
            </a:pPr>
            <a:r>
              <a:rPr lang="en-US" sz="4000" dirty="0">
                <a:solidFill>
                  <a:schemeClr val="bg1"/>
                </a:solidFill>
              </a:rPr>
              <a:t>How Can We Improve Program Reporting?</a:t>
            </a:r>
            <a:br>
              <a:rPr lang="en-US" sz="4000" dirty="0">
                <a:solidFill>
                  <a:schemeClr val="bg1"/>
                </a:solidFill>
              </a:rPr>
            </a:br>
            <a:br>
              <a:rPr lang="en-US" sz="4000" dirty="0">
                <a:solidFill>
                  <a:schemeClr val="bg1"/>
                </a:solidFill>
              </a:rPr>
            </a:br>
            <a:r>
              <a:rPr lang="en-US" sz="4000" dirty="0">
                <a:solidFill>
                  <a:schemeClr val="bg1"/>
                </a:solidFill>
              </a:rPr>
              <a:t>-</a:t>
            </a:r>
            <a:r>
              <a:rPr kumimoji="0" lang="en-US" sz="28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Delegate one member of each council to work on council       activity report and other program reporting</a:t>
            </a:r>
            <a:br>
              <a:rPr kumimoji="0" lang="en-US" sz="2800" b="1" i="0" u="none" strike="noStrike" kern="1200" cap="none" spc="0" normalizeH="0" baseline="0" noProof="0" dirty="0">
                <a:ln>
                  <a:noFill/>
                </a:ln>
                <a:solidFill>
                  <a:prstClr val="white"/>
                </a:solidFill>
                <a:effectLst/>
                <a:uLnTx/>
                <a:uFillTx/>
                <a:latin typeface="Calibri" panose="020F0502020204030204"/>
                <a:ea typeface="+mn-ea"/>
                <a:cs typeface="+mn-cs"/>
              </a:rPr>
            </a:br>
            <a:br>
              <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n-US" sz="28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During council officer meetings, fill out program reports     while the accomplishments are fresh on their mind</a:t>
            </a:r>
            <a:br>
              <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rPr>
            </a:br>
            <a:br>
              <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US" sz="28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-Councils should discuss program reporting with District Deputy.  Having another editor and advisor can be helpful.</a:t>
            </a:r>
            <a:br>
              <a:rPr kumimoji="0" lang="en-US" sz="28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br>
            <a:br>
              <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rPr>
            </a:br>
            <a:endParaRPr lang="en-US" sz="4000" b="1" dirty="0">
              <a:solidFill>
                <a:schemeClr val="bg1"/>
              </a:solidFill>
            </a:endParaRPr>
          </a:p>
        </p:txBody>
      </p:sp>
      <p:sp>
        <p:nvSpPr>
          <p:cNvPr id="26" name="Text Placeholder 25">
            <a:extLst>
              <a:ext uri="{FF2B5EF4-FFF2-40B4-BE49-F238E27FC236}">
                <a16:creationId xmlns:a16="http://schemas.microsoft.com/office/drawing/2014/main" id="{ED39FEF7-2BD7-905C-D0F3-2521F4070379}"/>
              </a:ext>
            </a:extLst>
          </p:cNvPr>
          <p:cNvSpPr>
            <a:spLocks noGrp="1"/>
          </p:cNvSpPr>
          <p:nvPr>
            <p:ph type="body" sz="quarter" idx="11"/>
          </p:nvPr>
        </p:nvSpPr>
        <p:spPr>
          <a:xfrm>
            <a:off x="8199120" y="5796417"/>
            <a:ext cx="3992880" cy="979487"/>
          </a:xfrm>
        </p:spPr>
        <p:txBody>
          <a:bodyPr>
            <a:normAutofit/>
          </a:bodyPr>
          <a:lstStyle/>
          <a:p>
            <a:pPr marL="0" indent="0">
              <a:buNone/>
            </a:pPr>
            <a:endParaRPr lang="en-US" dirty="0"/>
          </a:p>
        </p:txBody>
      </p:sp>
    </p:spTree>
    <p:extLst>
      <p:ext uri="{BB962C8B-B14F-4D97-AF65-F5344CB8AC3E}">
        <p14:creationId xmlns:p14="http://schemas.microsoft.com/office/powerpoint/2010/main" val="8930581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E9CE4-9F2F-6A97-82AF-80043B99E742}"/>
            </a:ext>
          </a:extLst>
        </p:cNvPr>
        <p:cNvGrpSpPr/>
        <p:nvPr/>
      </p:nvGrpSpPr>
      <p:grpSpPr>
        <a:xfrm>
          <a:off x="0" y="0"/>
          <a:ext cx="0" cy="0"/>
          <a:chOff x="0" y="0"/>
          <a:chExt cx="0" cy="0"/>
        </a:xfrm>
      </p:grpSpPr>
      <p:sp>
        <p:nvSpPr>
          <p:cNvPr id="25" name="Title 24">
            <a:extLst>
              <a:ext uri="{FF2B5EF4-FFF2-40B4-BE49-F238E27FC236}">
                <a16:creationId xmlns:a16="http://schemas.microsoft.com/office/drawing/2014/main" id="{30892679-ACAF-3FBA-9399-BB3B54A95673}"/>
              </a:ext>
            </a:extLst>
          </p:cNvPr>
          <p:cNvSpPr>
            <a:spLocks noGrp="1"/>
          </p:cNvSpPr>
          <p:nvPr>
            <p:ph type="ctrTitle"/>
          </p:nvPr>
        </p:nvSpPr>
        <p:spPr>
          <a:xfrm>
            <a:off x="1299368" y="3583667"/>
            <a:ext cx="9593263" cy="1409563"/>
          </a:xfrm>
        </p:spPr>
        <p:txBody>
          <a:bodyPr>
            <a:noAutofit/>
          </a:bodyPr>
          <a:lstStyle/>
          <a:p>
            <a:pPr marL="0" marR="0" lvl="0" indent="0" defTabSz="914400" rtl="0" eaLnBrk="1" fontAlgn="auto" latinLnBrk="0" hangingPunct="1">
              <a:lnSpc>
                <a:spcPct val="90000"/>
              </a:lnSpc>
              <a:spcBef>
                <a:spcPts val="1000"/>
              </a:spcBef>
              <a:spcAft>
                <a:spcPts val="0"/>
              </a:spcAft>
              <a:tabLst/>
              <a:defRPr/>
            </a:pPr>
            <a:br>
              <a:rPr kumimoji="0" lang="en-US" sz="4000" b="1"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br>
            <a:endParaRPr lang="en-US" sz="4000" b="1" dirty="0">
              <a:solidFill>
                <a:schemeClr val="bg1"/>
              </a:solidFill>
            </a:endParaRPr>
          </a:p>
        </p:txBody>
      </p:sp>
      <p:sp>
        <p:nvSpPr>
          <p:cNvPr id="26" name="Text Placeholder 25">
            <a:extLst>
              <a:ext uri="{FF2B5EF4-FFF2-40B4-BE49-F238E27FC236}">
                <a16:creationId xmlns:a16="http://schemas.microsoft.com/office/drawing/2014/main" id="{F14607F8-FCA6-617B-8DC9-EB1A5B70C6E5}"/>
              </a:ext>
            </a:extLst>
          </p:cNvPr>
          <p:cNvSpPr>
            <a:spLocks noGrp="1"/>
          </p:cNvSpPr>
          <p:nvPr>
            <p:ph type="body" sz="quarter" idx="11"/>
          </p:nvPr>
        </p:nvSpPr>
        <p:spPr>
          <a:xfrm>
            <a:off x="8199120" y="5796417"/>
            <a:ext cx="3992880" cy="979487"/>
          </a:xfrm>
        </p:spPr>
        <p:txBody>
          <a:bodyPr>
            <a:normAutofit/>
          </a:bodyPr>
          <a:lstStyle/>
          <a:p>
            <a:pPr marL="0" indent="0">
              <a:buNone/>
            </a:pPr>
            <a:endParaRPr lang="en-US" dirty="0"/>
          </a:p>
        </p:txBody>
      </p:sp>
      <p:pic>
        <p:nvPicPr>
          <p:cNvPr id="3" name="Picture 2" descr="A application form with text and numbers&#10;&#10;AI-generated content may be incorrect.">
            <a:extLst>
              <a:ext uri="{FF2B5EF4-FFF2-40B4-BE49-F238E27FC236}">
                <a16:creationId xmlns:a16="http://schemas.microsoft.com/office/drawing/2014/main" id="{C8565882-5FE8-C8E0-0D6C-273407B9A8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5390" y="2057400"/>
            <a:ext cx="8041219" cy="4718503"/>
          </a:xfrm>
          <a:prstGeom prst="rect">
            <a:avLst/>
          </a:prstGeom>
        </p:spPr>
      </p:pic>
      <p:sp>
        <p:nvSpPr>
          <p:cNvPr id="5" name="TextBox 4">
            <a:extLst>
              <a:ext uri="{FF2B5EF4-FFF2-40B4-BE49-F238E27FC236}">
                <a16:creationId xmlns:a16="http://schemas.microsoft.com/office/drawing/2014/main" id="{F42CFA47-0480-C945-8886-C73ABE5DDDDD}"/>
              </a:ext>
            </a:extLst>
          </p:cNvPr>
          <p:cNvSpPr txBox="1"/>
          <p:nvPr/>
        </p:nvSpPr>
        <p:spPr>
          <a:xfrm>
            <a:off x="5928746" y="673779"/>
            <a:ext cx="4963885" cy="1200329"/>
          </a:xfrm>
          <a:prstGeom prst="rect">
            <a:avLst/>
          </a:prstGeom>
          <a:noFill/>
        </p:spPr>
        <p:txBody>
          <a:bodyPr wrap="square" rtlCol="0">
            <a:spAutoFit/>
          </a:bodyPr>
          <a:lstStyle/>
          <a:p>
            <a:r>
              <a:rPr lang="en-US" sz="3600" b="1" dirty="0">
                <a:gradFill>
                  <a:gsLst>
                    <a:gs pos="34000">
                      <a:srgbClr val="EDEDED"/>
                    </a:gs>
                    <a:gs pos="0">
                      <a:srgbClr val="BFBFBF"/>
                    </a:gs>
                    <a:gs pos="100000">
                      <a:srgbClr val="FFFFFF"/>
                    </a:gs>
                  </a:gsLst>
                  <a:lin ang="4800000" scaled="0"/>
                </a:gradFill>
                <a:latin typeface="Corbel" panose="020B0503020204020204"/>
              </a:rPr>
              <a:t>SUPREME PROGRAM REPORTING</a:t>
            </a:r>
            <a:endParaRPr lang="en-US" sz="3600" dirty="0"/>
          </a:p>
        </p:txBody>
      </p:sp>
    </p:spTree>
    <p:extLst>
      <p:ext uri="{BB962C8B-B14F-4D97-AF65-F5344CB8AC3E}">
        <p14:creationId xmlns:p14="http://schemas.microsoft.com/office/powerpoint/2010/main" val="32375399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88759-B920-4B84-B3AF-A72FD8A21707}"/>
            </a:ext>
          </a:extLst>
        </p:cNvPr>
        <p:cNvGrpSpPr/>
        <p:nvPr/>
      </p:nvGrpSpPr>
      <p:grpSpPr>
        <a:xfrm>
          <a:off x="0" y="0"/>
          <a:ext cx="0" cy="0"/>
          <a:chOff x="0" y="0"/>
          <a:chExt cx="0" cy="0"/>
        </a:xfrm>
      </p:grpSpPr>
      <p:sp>
        <p:nvSpPr>
          <p:cNvPr id="25" name="Title 24">
            <a:extLst>
              <a:ext uri="{FF2B5EF4-FFF2-40B4-BE49-F238E27FC236}">
                <a16:creationId xmlns:a16="http://schemas.microsoft.com/office/drawing/2014/main" id="{A0B542C1-8B65-F46D-D698-E0975E88141D}"/>
              </a:ext>
            </a:extLst>
          </p:cNvPr>
          <p:cNvSpPr>
            <a:spLocks noGrp="1"/>
          </p:cNvSpPr>
          <p:nvPr>
            <p:ph type="ctrTitle"/>
          </p:nvPr>
        </p:nvSpPr>
        <p:spPr>
          <a:xfrm>
            <a:off x="190500" y="3886199"/>
            <a:ext cx="11810999" cy="1654629"/>
          </a:xfrm>
        </p:spPr>
        <p:txBody>
          <a:bodyPr>
            <a:noAutofit/>
          </a:bodyPr>
          <a:lstStyle/>
          <a:p>
            <a:pPr marR="0" lvl="0" algn="l" defTabSz="914400" rtl="0" eaLnBrk="1" fontAlgn="auto" latinLnBrk="0" hangingPunct="1">
              <a:lnSpc>
                <a:spcPct val="90000"/>
              </a:lnSpc>
              <a:spcBef>
                <a:spcPts val="1000"/>
              </a:spcBef>
              <a:spcAft>
                <a:spcPts val="0"/>
              </a:spcAft>
              <a:buClrTx/>
              <a:buSzTx/>
              <a:tabLst/>
              <a:defRPr/>
            </a:pPr>
            <a:r>
              <a:rPr kumimoji="0" lang="en-US" sz="29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6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STATE AWARDS-COUNCIL ACTIVITY REPORT </a:t>
            </a:r>
            <a:br>
              <a:rPr kumimoji="0" lang="en-US" sz="2900" b="0" i="0" u="none" strike="noStrike" kern="1200" cap="none" spc="0" normalizeH="0" baseline="0" noProof="0" dirty="0">
                <a:ln>
                  <a:noFill/>
                </a:ln>
                <a:solidFill>
                  <a:prstClr val="white"/>
                </a:solidFill>
                <a:effectLst/>
                <a:uLnTx/>
                <a:uFillTx/>
                <a:latin typeface="Calibri" panose="020F0502020204030204"/>
                <a:ea typeface="+mn-ea"/>
                <a:cs typeface="+mn-cs"/>
              </a:rPr>
            </a:br>
            <a:br>
              <a:rPr kumimoji="0" lang="en-US" sz="2300" b="1"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US" sz="32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      -  </a:t>
            </a:r>
            <a:r>
              <a:rPr kumimoji="0" lang="en-US" sz="320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5 programs in each area for</a:t>
            </a:r>
            <a:r>
              <a:rPr kumimoji="0" lang="en-US" sz="32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 </a:t>
            </a:r>
            <a:r>
              <a:rPr kumimoji="0" lang="en-US" sz="3200" b="1" i="0" u="sng" strike="noStrike" kern="1200" cap="none" spc="0" normalizeH="0" baseline="0" noProof="0" dirty="0">
                <a:ln>
                  <a:noFill/>
                </a:ln>
                <a:solidFill>
                  <a:prstClr val="white"/>
                </a:solidFill>
                <a:effectLst/>
                <a:uLnTx/>
                <a:uFillTx/>
                <a:latin typeface="Corbel" panose="020B0503020204020204" pitchFamily="34" charset="0"/>
                <a:ea typeface="+mn-ea"/>
                <a:cs typeface="+mn-cs"/>
              </a:rPr>
              <a:t>HONOR COUNCIL</a:t>
            </a:r>
            <a:br>
              <a:rPr kumimoji="0" lang="en-US" sz="32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br>
            <a:r>
              <a:rPr kumimoji="0" lang="en-US" sz="32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      -  </a:t>
            </a:r>
            <a:r>
              <a:rPr kumimoji="0" lang="en-US" sz="320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6 programs in each area and achieve membership </a:t>
            </a:r>
            <a:r>
              <a:rPr lang="en-US" sz="3200" dirty="0">
                <a:solidFill>
                  <a:prstClr val="white"/>
                </a:solidFill>
                <a:latin typeface="Corbel" panose="020B0503020204020204" pitchFamily="34" charset="0"/>
                <a:ea typeface="+mn-ea"/>
                <a:cs typeface="+mn-cs"/>
              </a:rPr>
              <a:t>goal</a:t>
            </a:r>
            <a:r>
              <a:rPr kumimoji="0" lang="en-US" sz="320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 for </a:t>
            </a:r>
            <a:r>
              <a:rPr kumimoji="0" lang="en-US" sz="32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	</a:t>
            </a:r>
            <a:r>
              <a:rPr kumimoji="0" lang="en-US" sz="3200" b="1" i="0" u="sng" strike="noStrike" kern="1200" cap="none" spc="0" normalizeH="0" baseline="0" noProof="0" dirty="0">
                <a:ln>
                  <a:noFill/>
                </a:ln>
                <a:solidFill>
                  <a:prstClr val="white"/>
                </a:solidFill>
                <a:effectLst/>
                <a:uLnTx/>
                <a:uFillTx/>
                <a:latin typeface="Corbel" panose="020B0503020204020204" pitchFamily="34" charset="0"/>
                <a:ea typeface="+mn-ea"/>
                <a:cs typeface="+mn-cs"/>
              </a:rPr>
              <a:t>COUNCIL OF EXCELLENCE</a:t>
            </a:r>
            <a:br>
              <a:rPr kumimoji="0" lang="en-US" sz="32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br>
            <a:r>
              <a:rPr kumimoji="0" lang="en-US" sz="32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      -  </a:t>
            </a:r>
            <a:r>
              <a:rPr kumimoji="0" lang="en-US" sz="320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6 programs in each area and achieve both membership and FBE 	</a:t>
            </a:r>
            <a:r>
              <a:rPr lang="en-US" sz="3200" dirty="0">
                <a:solidFill>
                  <a:prstClr val="white"/>
                </a:solidFill>
                <a:latin typeface="Corbel" panose="020B0503020204020204" pitchFamily="34" charset="0"/>
                <a:ea typeface="+mn-ea"/>
                <a:cs typeface="+mn-cs"/>
              </a:rPr>
              <a:t>goals</a:t>
            </a:r>
            <a:r>
              <a:rPr kumimoji="0" lang="en-US" sz="320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 for </a:t>
            </a:r>
            <a:r>
              <a:rPr kumimoji="0" lang="en-US" sz="3200" b="1" i="0" u="sng" strike="noStrike" kern="1200" cap="none" spc="0" normalizeH="0" baseline="0" noProof="0" dirty="0">
                <a:ln>
                  <a:noFill/>
                </a:ln>
                <a:solidFill>
                  <a:prstClr val="white"/>
                </a:solidFill>
                <a:effectLst/>
                <a:uLnTx/>
                <a:uFillTx/>
                <a:latin typeface="Corbel" panose="020B0503020204020204" pitchFamily="34" charset="0"/>
                <a:ea typeface="+mn-ea"/>
                <a:cs typeface="+mn-cs"/>
              </a:rPr>
              <a:t>DISTINGUISHED COUNCIL</a:t>
            </a:r>
            <a:br>
              <a:rPr kumimoji="0" lang="en-US" sz="24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br>
            <a:r>
              <a:rPr kumimoji="0" lang="en-US" sz="32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      -  </a:t>
            </a:r>
            <a:r>
              <a:rPr kumimoji="0" lang="en-US" sz="320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8 activities in each area and achieve both membership and 	FBE goals for </a:t>
            </a:r>
            <a:r>
              <a:rPr kumimoji="0" lang="en-US" sz="3200" b="1" i="0" u="sng" strike="noStrike" kern="1200" cap="none" spc="0" normalizeH="0" baseline="0" noProof="0" dirty="0">
                <a:ln>
                  <a:noFill/>
                </a:ln>
                <a:solidFill>
                  <a:prstClr val="white"/>
                </a:solidFill>
                <a:effectLst/>
                <a:uLnTx/>
                <a:uFillTx/>
                <a:latin typeface="Corbel" panose="020B0503020204020204" pitchFamily="34" charset="0"/>
                <a:ea typeface="+mn-ea"/>
                <a:cs typeface="+mn-cs"/>
              </a:rPr>
              <a:t>STELLAR COUNCIL</a:t>
            </a:r>
            <a:br>
              <a:rPr kumimoji="0" lang="en-US" sz="32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br>
            <a:br>
              <a:rPr kumimoji="0" lang="en-US" sz="24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br>
            <a:r>
              <a:rPr kumimoji="0" lang="en-US" sz="24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      *  Found on state directory at </a:t>
            </a:r>
            <a:r>
              <a:rPr kumimoji="0" lang="en-US" sz="2400" b="1" i="0" u="sng" strike="noStrike" kern="1200" cap="none" spc="0" normalizeH="0" baseline="0" noProof="0" dirty="0">
                <a:ln>
                  <a:noFill/>
                </a:ln>
                <a:solidFill>
                  <a:prstClr val="white"/>
                </a:solidFill>
                <a:effectLst/>
                <a:uLnTx/>
                <a:uFillTx/>
                <a:latin typeface="Corbel" panose="020B0503020204020204" pitchFamily="34" charset="0"/>
                <a:ea typeface="+mn-ea"/>
                <a:cs typeface="+mn-cs"/>
              </a:rPr>
              <a:t>https://kofc-ms.org</a:t>
            </a:r>
            <a:br>
              <a:rPr kumimoji="0" lang="en-US" sz="24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br>
            <a:br>
              <a:rPr kumimoji="0" lang="en-US" sz="4000" b="1"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br>
            <a:endParaRPr lang="en-US" sz="4000" b="1" dirty="0">
              <a:solidFill>
                <a:schemeClr val="bg1"/>
              </a:solidFill>
            </a:endParaRPr>
          </a:p>
        </p:txBody>
      </p:sp>
      <p:sp>
        <p:nvSpPr>
          <p:cNvPr id="26" name="Text Placeholder 25">
            <a:extLst>
              <a:ext uri="{FF2B5EF4-FFF2-40B4-BE49-F238E27FC236}">
                <a16:creationId xmlns:a16="http://schemas.microsoft.com/office/drawing/2014/main" id="{0E1C641D-3801-4837-40B1-CE2882CAC9C0}"/>
              </a:ext>
            </a:extLst>
          </p:cNvPr>
          <p:cNvSpPr>
            <a:spLocks noGrp="1"/>
          </p:cNvSpPr>
          <p:nvPr>
            <p:ph type="body" sz="quarter" idx="11"/>
          </p:nvPr>
        </p:nvSpPr>
        <p:spPr>
          <a:xfrm>
            <a:off x="8199120" y="5796417"/>
            <a:ext cx="3992880" cy="979487"/>
          </a:xfrm>
        </p:spPr>
        <p:txBody>
          <a:bodyPr>
            <a:normAutofit/>
          </a:bodyPr>
          <a:lstStyle/>
          <a:p>
            <a:pPr marL="0" indent="0">
              <a:buNone/>
            </a:pPr>
            <a:endParaRPr lang="en-US" dirty="0"/>
          </a:p>
        </p:txBody>
      </p:sp>
    </p:spTree>
    <p:extLst>
      <p:ext uri="{BB962C8B-B14F-4D97-AF65-F5344CB8AC3E}">
        <p14:creationId xmlns:p14="http://schemas.microsoft.com/office/powerpoint/2010/main" val="37591609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681F0-7040-A59C-B0AA-8AADA493C76C}"/>
              </a:ext>
            </a:extLst>
          </p:cNvPr>
          <p:cNvSpPr>
            <a:spLocks noGrp="1"/>
          </p:cNvSpPr>
          <p:nvPr>
            <p:ph type="ctrTitle"/>
          </p:nvPr>
        </p:nvSpPr>
        <p:spPr>
          <a:xfrm>
            <a:off x="358816" y="2473325"/>
            <a:ext cx="11337568" cy="1409563"/>
          </a:xfrm>
        </p:spPr>
        <p:txBody>
          <a:bodyPr>
            <a:normAutofit/>
          </a:bodyPr>
          <a:lstStyle/>
          <a:p>
            <a:r>
              <a:rPr lang="en-US" sz="4400" dirty="0">
                <a:solidFill>
                  <a:schemeClr val="bg1"/>
                </a:solidFill>
              </a:rPr>
              <a:t>COUNCIL ACTIVITY REPORT (Review &amp; Access)</a:t>
            </a:r>
          </a:p>
        </p:txBody>
      </p:sp>
      <p:sp>
        <p:nvSpPr>
          <p:cNvPr id="3" name="Text Placeholder 2">
            <a:extLst>
              <a:ext uri="{FF2B5EF4-FFF2-40B4-BE49-F238E27FC236}">
                <a16:creationId xmlns:a16="http://schemas.microsoft.com/office/drawing/2014/main" id="{BD992CDA-7080-45AA-5C5F-3C0954BB333F}"/>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4099006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88D0C-A863-8B6D-1F01-ADCAD96125F4}"/>
            </a:ext>
          </a:extLst>
        </p:cNvPr>
        <p:cNvGrpSpPr/>
        <p:nvPr/>
      </p:nvGrpSpPr>
      <p:grpSpPr>
        <a:xfrm>
          <a:off x="0" y="0"/>
          <a:ext cx="0" cy="0"/>
          <a:chOff x="0" y="0"/>
          <a:chExt cx="0" cy="0"/>
        </a:xfrm>
      </p:grpSpPr>
      <p:sp>
        <p:nvSpPr>
          <p:cNvPr id="25" name="Title 24">
            <a:extLst>
              <a:ext uri="{FF2B5EF4-FFF2-40B4-BE49-F238E27FC236}">
                <a16:creationId xmlns:a16="http://schemas.microsoft.com/office/drawing/2014/main" id="{8C2BD0BF-AC89-EFD9-0957-D147C34CE014}"/>
              </a:ext>
            </a:extLst>
          </p:cNvPr>
          <p:cNvSpPr>
            <a:spLocks noGrp="1"/>
          </p:cNvSpPr>
          <p:nvPr>
            <p:ph type="ctrTitle"/>
          </p:nvPr>
        </p:nvSpPr>
        <p:spPr>
          <a:xfrm>
            <a:off x="925285" y="4280351"/>
            <a:ext cx="10341429" cy="1409563"/>
          </a:xfrm>
        </p:spPr>
        <p:txBody>
          <a:bodyPr>
            <a:noAutofit/>
          </a:bodyPr>
          <a:lstStyle/>
          <a:p>
            <a:pPr marL="0" indent="0"/>
            <a:br>
              <a:rPr lang="nl-NL" sz="2400" dirty="0">
                <a:gradFill>
                  <a:gsLst>
                    <a:gs pos="34000">
                      <a:srgbClr val="EDEDED"/>
                    </a:gs>
                    <a:gs pos="0">
                      <a:srgbClr val="BFBFBF"/>
                    </a:gs>
                    <a:gs pos="100000">
                      <a:srgbClr val="FFFFFF"/>
                    </a:gs>
                  </a:gsLst>
                  <a:lin ang="4800000" scaled="0"/>
                </a:gradFill>
              </a:rPr>
            </a:br>
            <a:br>
              <a:rPr lang="en-US" sz="2400" dirty="0">
                <a:gradFill>
                  <a:gsLst>
                    <a:gs pos="34000">
                      <a:srgbClr val="EDEDED"/>
                    </a:gs>
                    <a:gs pos="0">
                      <a:srgbClr val="BFBFBF"/>
                    </a:gs>
                    <a:gs pos="100000">
                      <a:srgbClr val="FFFFFF"/>
                    </a:gs>
                  </a:gsLst>
                  <a:lin ang="4800000" scaled="0"/>
                </a:gradFill>
              </a:rPr>
            </a:br>
            <a:r>
              <a:rPr lang="en-US" sz="2400" dirty="0">
                <a:gradFill>
                  <a:gsLst>
                    <a:gs pos="34000">
                      <a:srgbClr val="EDEDED"/>
                    </a:gs>
                    <a:gs pos="0">
                      <a:srgbClr val="BFBFBF"/>
                    </a:gs>
                    <a:gs pos="100000">
                      <a:srgbClr val="FFFFFF"/>
                    </a:gs>
                  </a:gsLst>
                  <a:lin ang="4800000" scaled="0"/>
                </a:gradFill>
              </a:rPr>
              <a:t>Program Directors:</a:t>
            </a:r>
            <a:br>
              <a:rPr lang="en-US" sz="2400" dirty="0">
                <a:gradFill>
                  <a:gsLst>
                    <a:gs pos="34000">
                      <a:srgbClr val="EDEDED"/>
                    </a:gs>
                    <a:gs pos="0">
                      <a:srgbClr val="BFBFBF"/>
                    </a:gs>
                    <a:gs pos="100000">
                      <a:srgbClr val="FFFFFF"/>
                    </a:gs>
                  </a:gsLst>
                  <a:lin ang="4800000" scaled="0"/>
                </a:gradFill>
              </a:rPr>
            </a:br>
            <a:r>
              <a:rPr lang="en-US" sz="2400" dirty="0">
                <a:gradFill>
                  <a:gsLst>
                    <a:gs pos="34000">
                      <a:srgbClr val="EDEDED"/>
                    </a:gs>
                    <a:gs pos="0">
                      <a:srgbClr val="BFBFBF"/>
                    </a:gs>
                    <a:gs pos="100000">
                      <a:srgbClr val="FFFFFF"/>
                    </a:gs>
                  </a:gsLst>
                  <a:lin ang="4800000" scaled="0"/>
                </a:gradFill>
              </a:rPr>
              <a:t>Faith Director: Michael "Mak" Kersanac-(228) 216-2442- </a:t>
            </a:r>
            <a:r>
              <a:rPr lang="en-US" sz="2400" dirty="0">
                <a:solidFill>
                  <a:schemeClr val="tx1"/>
                </a:solidFill>
                <a:hlinkClick r:id="rId3">
                  <a:extLst>
                    <a:ext uri="{A12FA001-AC4F-418D-AE19-62706E023703}">
                      <ahyp:hlinkClr xmlns:ahyp="http://schemas.microsoft.com/office/drawing/2018/hyperlinkcolor" val="tx"/>
                    </a:ext>
                  </a:extLst>
                </a:hlinkClick>
              </a:rPr>
              <a:t>mak@emac-llc.com</a:t>
            </a:r>
            <a:br>
              <a:rPr lang="en-US" sz="2400" dirty="0">
                <a:gradFill>
                  <a:gsLst>
                    <a:gs pos="34000">
                      <a:srgbClr val="EDEDED"/>
                    </a:gs>
                    <a:gs pos="0">
                      <a:srgbClr val="BFBFBF"/>
                    </a:gs>
                    <a:gs pos="100000">
                      <a:srgbClr val="FFFFFF"/>
                    </a:gs>
                  </a:gsLst>
                  <a:lin ang="4800000" scaled="0"/>
                </a:gradFill>
              </a:rPr>
            </a:br>
            <a:br>
              <a:rPr lang="en-US" sz="2400" dirty="0">
                <a:gradFill>
                  <a:gsLst>
                    <a:gs pos="34000">
                      <a:srgbClr val="EDEDED"/>
                    </a:gs>
                    <a:gs pos="0">
                      <a:srgbClr val="BFBFBF"/>
                    </a:gs>
                    <a:gs pos="100000">
                      <a:srgbClr val="FFFFFF"/>
                    </a:gs>
                  </a:gsLst>
                  <a:lin ang="4800000" scaled="0"/>
                </a:gradFill>
              </a:rPr>
            </a:br>
            <a:r>
              <a:rPr lang="en-US" sz="2400" dirty="0">
                <a:gradFill>
                  <a:gsLst>
                    <a:gs pos="34000">
                      <a:srgbClr val="EDEDED"/>
                    </a:gs>
                    <a:gs pos="0">
                      <a:srgbClr val="BFBFBF"/>
                    </a:gs>
                    <a:gs pos="100000">
                      <a:srgbClr val="FFFFFF"/>
                    </a:gs>
                  </a:gsLst>
                  <a:lin ang="4800000" scaled="0"/>
                </a:gradFill>
              </a:rPr>
              <a:t>Family Director: Michael "Doug" Leo-(601) 529-4978-</a:t>
            </a:r>
            <a:r>
              <a:rPr lang="en-US" sz="2400" dirty="0">
                <a:solidFill>
                  <a:schemeClr val="tx1"/>
                </a:solidFill>
                <a:hlinkClick r:id="rId4">
                  <a:extLst>
                    <a:ext uri="{A12FA001-AC4F-418D-AE19-62706E023703}">
                      <ahyp:hlinkClr xmlns:ahyp="http://schemas.microsoft.com/office/drawing/2018/hyperlinkcolor" val="tx"/>
                    </a:ext>
                  </a:extLst>
                </a:hlinkClick>
              </a:rPr>
              <a:t>DLeo@kllm.com</a:t>
            </a:r>
            <a:br>
              <a:rPr lang="en-US" sz="2400" dirty="0">
                <a:gradFill>
                  <a:gsLst>
                    <a:gs pos="34000">
                      <a:srgbClr val="EDEDED"/>
                    </a:gs>
                    <a:gs pos="0">
                      <a:srgbClr val="BFBFBF"/>
                    </a:gs>
                    <a:gs pos="100000">
                      <a:srgbClr val="FFFFFF"/>
                    </a:gs>
                  </a:gsLst>
                  <a:lin ang="4800000" scaled="0"/>
                </a:gradFill>
              </a:rPr>
            </a:br>
            <a:br>
              <a:rPr lang="en-US" sz="2400" dirty="0">
                <a:gradFill>
                  <a:gsLst>
                    <a:gs pos="34000">
                      <a:srgbClr val="EDEDED"/>
                    </a:gs>
                    <a:gs pos="0">
                      <a:srgbClr val="BFBFBF"/>
                    </a:gs>
                    <a:gs pos="100000">
                      <a:srgbClr val="FFFFFF"/>
                    </a:gs>
                  </a:gsLst>
                  <a:lin ang="4800000" scaled="0"/>
                </a:gradFill>
              </a:rPr>
            </a:br>
            <a:r>
              <a:rPr lang="en-US" sz="2400" dirty="0">
                <a:gradFill>
                  <a:gsLst>
                    <a:gs pos="34000">
                      <a:srgbClr val="EDEDED"/>
                    </a:gs>
                    <a:gs pos="0">
                      <a:srgbClr val="BFBFBF"/>
                    </a:gs>
                    <a:gs pos="100000">
                      <a:srgbClr val="FFFFFF"/>
                    </a:gs>
                  </a:gsLst>
                  <a:lin ang="4800000" scaled="0"/>
                </a:gradFill>
              </a:rPr>
              <a:t>Community Director: John Barnes-(662) 801-9981-</a:t>
            </a:r>
            <a:r>
              <a:rPr lang="en-US" sz="2400" dirty="0">
                <a:solidFill>
                  <a:schemeClr val="tx1"/>
                </a:solidFill>
                <a:latin typeface="Corbel" panose="020B0503020204020204" pitchFamily="34" charset="0"/>
                <a:hlinkClick r:id="rId5">
                  <a:extLst>
                    <a:ext uri="{A12FA001-AC4F-418D-AE19-62706E023703}">
                      <ahyp:hlinkClr xmlns:ahyp="http://schemas.microsoft.com/office/drawing/2018/hyperlinkcolor" val="tx"/>
                    </a:ext>
                  </a:extLst>
                </a:hlinkClick>
              </a:rPr>
              <a:t>u</a:t>
            </a:r>
            <a:r>
              <a:rPr lang="en-US" sz="2400" u="sng" dirty="0">
                <a:solidFill>
                  <a:schemeClr val="tx1"/>
                </a:solidFill>
                <a:latin typeface="Corbel" panose="020B0503020204020204" pitchFamily="34" charset="0"/>
              </a:rPr>
              <a:t>johnmbarnes68@gmail.com</a:t>
            </a:r>
            <a:br>
              <a:rPr lang="en-US" sz="2400" dirty="0">
                <a:gradFill>
                  <a:gsLst>
                    <a:gs pos="34000">
                      <a:srgbClr val="EDEDED"/>
                    </a:gs>
                    <a:gs pos="0">
                      <a:srgbClr val="BFBFBF"/>
                    </a:gs>
                    <a:gs pos="100000">
                      <a:srgbClr val="FFFFFF"/>
                    </a:gs>
                  </a:gsLst>
                  <a:lin ang="4800000" scaled="0"/>
                </a:gradFill>
              </a:rPr>
            </a:br>
            <a:br>
              <a:rPr lang="en-US" sz="2400" dirty="0">
                <a:gradFill>
                  <a:gsLst>
                    <a:gs pos="34000">
                      <a:srgbClr val="EDEDED"/>
                    </a:gs>
                    <a:gs pos="0">
                      <a:srgbClr val="BFBFBF"/>
                    </a:gs>
                    <a:gs pos="100000">
                      <a:srgbClr val="FFFFFF"/>
                    </a:gs>
                  </a:gsLst>
                  <a:lin ang="4800000" scaled="0"/>
                </a:gradFill>
              </a:rPr>
            </a:br>
            <a:r>
              <a:rPr lang="en-US" sz="2400" dirty="0">
                <a:gradFill>
                  <a:gsLst>
                    <a:gs pos="34000">
                      <a:srgbClr val="EDEDED"/>
                    </a:gs>
                    <a:gs pos="0">
                      <a:srgbClr val="BFBFBF"/>
                    </a:gs>
                    <a:gs pos="100000">
                      <a:srgbClr val="FFFFFF"/>
                    </a:gs>
                  </a:gsLst>
                  <a:lin ang="4800000" scaled="0"/>
                </a:gradFill>
              </a:rPr>
              <a:t>Life Director: Basil Demarest-(478) 714-7618- </a:t>
            </a:r>
            <a:r>
              <a:rPr lang="en-US" sz="2400" dirty="0">
                <a:solidFill>
                  <a:schemeClr val="tx1"/>
                </a:solidFill>
                <a:hlinkClick r:id="rId6">
                  <a:extLst>
                    <a:ext uri="{A12FA001-AC4F-418D-AE19-62706E023703}">
                      <ahyp:hlinkClr xmlns:ahyp="http://schemas.microsoft.com/office/drawing/2018/hyperlinkcolor" val="tx"/>
                    </a:ext>
                  </a:extLst>
                </a:hlinkClick>
              </a:rPr>
              <a:t>basil.demarest@att.net</a:t>
            </a:r>
            <a:br>
              <a:rPr lang="en-US" sz="2400" dirty="0">
                <a:gradFill>
                  <a:gsLst>
                    <a:gs pos="34000">
                      <a:srgbClr val="EDEDED"/>
                    </a:gs>
                    <a:gs pos="0">
                      <a:srgbClr val="BFBFBF"/>
                    </a:gs>
                    <a:gs pos="100000">
                      <a:srgbClr val="FFFFFF"/>
                    </a:gs>
                  </a:gsLst>
                  <a:lin ang="4800000" scaled="0"/>
                </a:gradFill>
              </a:rPr>
            </a:br>
            <a:br>
              <a:rPr lang="en-US" sz="2400" dirty="0">
                <a:gradFill>
                  <a:gsLst>
                    <a:gs pos="34000">
                      <a:srgbClr val="EDEDED"/>
                    </a:gs>
                    <a:gs pos="0">
                      <a:srgbClr val="BFBFBF"/>
                    </a:gs>
                    <a:gs pos="100000">
                      <a:srgbClr val="FFFFFF"/>
                    </a:gs>
                  </a:gsLst>
                  <a:lin ang="4800000" scaled="0"/>
                </a:gradFill>
              </a:rPr>
            </a:br>
            <a:r>
              <a:rPr lang="en-US" sz="2400" dirty="0">
                <a:gradFill>
                  <a:gsLst>
                    <a:gs pos="34000">
                      <a:srgbClr val="EDEDED"/>
                    </a:gs>
                    <a:gs pos="0">
                      <a:srgbClr val="BFBFBF"/>
                    </a:gs>
                    <a:gs pos="100000">
                      <a:srgbClr val="FFFFFF"/>
                    </a:gs>
                  </a:gsLst>
                  <a:lin ang="4800000" scaled="0"/>
                </a:gradFill>
              </a:rPr>
              <a:t>State Program Director:</a:t>
            </a:r>
            <a:br>
              <a:rPr lang="en-US" sz="2400" dirty="0">
                <a:gradFill>
                  <a:gsLst>
                    <a:gs pos="34000">
                      <a:srgbClr val="EDEDED"/>
                    </a:gs>
                    <a:gs pos="0">
                      <a:srgbClr val="BFBFBF"/>
                    </a:gs>
                    <a:gs pos="100000">
                      <a:srgbClr val="FFFFFF"/>
                    </a:gs>
                  </a:gsLst>
                  <a:lin ang="4800000" scaled="0"/>
                </a:gradFill>
              </a:rPr>
            </a:br>
            <a:r>
              <a:rPr lang="nl-NL" sz="2400" dirty="0">
                <a:gradFill>
                  <a:gsLst>
                    <a:gs pos="34000">
                      <a:srgbClr val="EDEDED"/>
                    </a:gs>
                    <a:gs pos="0">
                      <a:srgbClr val="BFBFBF"/>
                    </a:gs>
                    <a:gs pos="100000">
                      <a:srgbClr val="FFFFFF"/>
                    </a:gs>
                  </a:gsLst>
                  <a:lin ang="4800000" scaled="0"/>
                </a:gradFill>
              </a:rPr>
              <a:t>Derek Finley-(734) 355-0903-</a:t>
            </a:r>
            <a:r>
              <a:rPr lang="nl-NL" sz="2400" dirty="0">
                <a:solidFill>
                  <a:schemeClr val="tx1"/>
                </a:solidFill>
                <a:hlinkClick r:id="rId7">
                  <a:extLst>
                    <a:ext uri="{A12FA001-AC4F-418D-AE19-62706E023703}">
                      <ahyp:hlinkClr xmlns:ahyp="http://schemas.microsoft.com/office/drawing/2018/hyperlinkcolor" val="tx"/>
                    </a:ext>
                  </a:extLst>
                </a:hlinkClick>
              </a:rPr>
              <a:t>dfinley2021@yahoo.com</a:t>
            </a:r>
            <a:br>
              <a:rPr lang="en-US" sz="2400" dirty="0">
                <a:gradFill>
                  <a:gsLst>
                    <a:gs pos="34000">
                      <a:srgbClr val="EDEDED"/>
                    </a:gs>
                    <a:gs pos="0">
                      <a:srgbClr val="BFBFBF"/>
                    </a:gs>
                    <a:gs pos="100000">
                      <a:srgbClr val="FFFFFF"/>
                    </a:gs>
                  </a:gsLst>
                  <a:lin ang="4800000" scaled="0"/>
                </a:gradFill>
              </a:rPr>
            </a:br>
            <a:br>
              <a:rPr lang="en-US" sz="2400" dirty="0">
                <a:gradFill>
                  <a:gsLst>
                    <a:gs pos="34000">
                      <a:srgbClr val="EDEDED"/>
                    </a:gs>
                    <a:gs pos="0">
                      <a:srgbClr val="BFBFBF"/>
                    </a:gs>
                    <a:gs pos="100000">
                      <a:srgbClr val="FFFFFF"/>
                    </a:gs>
                  </a:gsLst>
                  <a:lin ang="4800000" scaled="0"/>
                </a:gradFill>
              </a:rPr>
            </a:br>
            <a:br>
              <a:rPr lang="en-US" sz="2400" dirty="0">
                <a:gradFill>
                  <a:gsLst>
                    <a:gs pos="34000">
                      <a:srgbClr val="EDEDED"/>
                    </a:gs>
                    <a:gs pos="0">
                      <a:srgbClr val="BFBFBF"/>
                    </a:gs>
                    <a:gs pos="100000">
                      <a:srgbClr val="FFFFFF"/>
                    </a:gs>
                  </a:gsLst>
                  <a:lin ang="4800000" scaled="0"/>
                </a:gradFill>
              </a:rPr>
            </a:br>
            <a:br>
              <a:rPr lang="en-US" sz="2400" dirty="0">
                <a:gradFill>
                  <a:gsLst>
                    <a:gs pos="34000">
                      <a:srgbClr val="EDEDED"/>
                    </a:gs>
                    <a:gs pos="0">
                      <a:srgbClr val="BFBFBF"/>
                    </a:gs>
                    <a:gs pos="100000">
                      <a:srgbClr val="FFFFFF"/>
                    </a:gs>
                  </a:gsLst>
                  <a:lin ang="4800000" scaled="0"/>
                </a:gradFill>
              </a:rPr>
            </a:br>
            <a:br>
              <a:rPr lang="en-US" sz="2400" dirty="0">
                <a:gradFill>
                  <a:gsLst>
                    <a:gs pos="34000">
                      <a:srgbClr val="EDEDED"/>
                    </a:gs>
                    <a:gs pos="0">
                      <a:srgbClr val="BFBFBF"/>
                    </a:gs>
                    <a:gs pos="100000">
                      <a:srgbClr val="FFFFFF"/>
                    </a:gs>
                  </a:gsLst>
                  <a:lin ang="4800000" scaled="0"/>
                </a:gradFill>
              </a:rPr>
            </a:br>
            <a:endParaRPr lang="en-US" sz="2400" b="1" dirty="0">
              <a:solidFill>
                <a:schemeClr val="bg1"/>
              </a:solidFill>
            </a:endParaRPr>
          </a:p>
        </p:txBody>
      </p:sp>
      <p:sp>
        <p:nvSpPr>
          <p:cNvPr id="26" name="Text Placeholder 25">
            <a:extLst>
              <a:ext uri="{FF2B5EF4-FFF2-40B4-BE49-F238E27FC236}">
                <a16:creationId xmlns:a16="http://schemas.microsoft.com/office/drawing/2014/main" id="{E524F3C5-BAAB-58DA-6930-3A79596C67F9}"/>
              </a:ext>
            </a:extLst>
          </p:cNvPr>
          <p:cNvSpPr>
            <a:spLocks noGrp="1"/>
          </p:cNvSpPr>
          <p:nvPr>
            <p:ph type="body" sz="quarter" idx="11"/>
          </p:nvPr>
        </p:nvSpPr>
        <p:spPr>
          <a:xfrm>
            <a:off x="8199120" y="5796417"/>
            <a:ext cx="3992880" cy="979487"/>
          </a:xfrm>
        </p:spPr>
        <p:txBody>
          <a:bodyPr>
            <a:normAutofit/>
          </a:bodyPr>
          <a:lstStyle/>
          <a:p>
            <a:pPr marL="0" indent="0">
              <a:buNone/>
            </a:pPr>
            <a:endParaRPr lang="en-US" dirty="0"/>
          </a:p>
        </p:txBody>
      </p:sp>
      <p:sp>
        <p:nvSpPr>
          <p:cNvPr id="2" name="TextBox 1">
            <a:extLst>
              <a:ext uri="{FF2B5EF4-FFF2-40B4-BE49-F238E27FC236}">
                <a16:creationId xmlns:a16="http://schemas.microsoft.com/office/drawing/2014/main" id="{EAC367DF-2042-D245-3753-3705128E1451}"/>
              </a:ext>
            </a:extLst>
          </p:cNvPr>
          <p:cNvSpPr txBox="1"/>
          <p:nvPr/>
        </p:nvSpPr>
        <p:spPr>
          <a:xfrm>
            <a:off x="5595257" y="801025"/>
            <a:ext cx="5529943" cy="584775"/>
          </a:xfrm>
          <a:prstGeom prst="rect">
            <a:avLst/>
          </a:prstGeom>
          <a:noFill/>
        </p:spPr>
        <p:txBody>
          <a:bodyPr wrap="square" rtlCol="0">
            <a:spAutoFit/>
          </a:bodyPr>
          <a:lstStyle/>
          <a:p>
            <a:r>
              <a:rPr lang="en-US" sz="3200" b="1" dirty="0">
                <a:gradFill>
                  <a:gsLst>
                    <a:gs pos="34000">
                      <a:srgbClr val="EDEDED"/>
                    </a:gs>
                    <a:gs pos="0">
                      <a:srgbClr val="BFBFBF"/>
                    </a:gs>
                    <a:gs pos="100000">
                      <a:srgbClr val="FFFFFF"/>
                    </a:gs>
                  </a:gsLst>
                  <a:lin ang="4800000" scaled="0"/>
                </a:gradFill>
                <a:latin typeface="Corbel" panose="020B0503020204020204"/>
              </a:rPr>
              <a:t>STATE PROGRAM CONTACTS</a:t>
            </a:r>
            <a:endParaRPr lang="en-US" sz="3200" dirty="0"/>
          </a:p>
        </p:txBody>
      </p:sp>
    </p:spTree>
    <p:extLst>
      <p:ext uri="{BB962C8B-B14F-4D97-AF65-F5344CB8AC3E}">
        <p14:creationId xmlns:p14="http://schemas.microsoft.com/office/powerpoint/2010/main" val="331244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E33F5-254E-2C7B-8188-0F7C489FC4CF}"/>
            </a:ext>
          </a:extLst>
        </p:cNvPr>
        <p:cNvGrpSpPr/>
        <p:nvPr/>
      </p:nvGrpSpPr>
      <p:grpSpPr>
        <a:xfrm>
          <a:off x="0" y="0"/>
          <a:ext cx="0" cy="0"/>
          <a:chOff x="0" y="0"/>
          <a:chExt cx="0" cy="0"/>
        </a:xfrm>
      </p:grpSpPr>
      <p:sp>
        <p:nvSpPr>
          <p:cNvPr id="25" name="Title 24">
            <a:extLst>
              <a:ext uri="{FF2B5EF4-FFF2-40B4-BE49-F238E27FC236}">
                <a16:creationId xmlns:a16="http://schemas.microsoft.com/office/drawing/2014/main" id="{B6C749D7-EF94-C640-566D-645C6E0BDAD1}"/>
              </a:ext>
            </a:extLst>
          </p:cNvPr>
          <p:cNvSpPr>
            <a:spLocks noGrp="1"/>
          </p:cNvSpPr>
          <p:nvPr>
            <p:ph type="ctrTitle"/>
          </p:nvPr>
        </p:nvSpPr>
        <p:spPr>
          <a:xfrm>
            <a:off x="1299368" y="3583667"/>
            <a:ext cx="9593263" cy="1409563"/>
          </a:xfrm>
        </p:spPr>
        <p:txBody>
          <a:bodyPr>
            <a:noAutofit/>
          </a:bodyPr>
          <a:lstStyle/>
          <a:p>
            <a:pPr marL="0" marR="0" lvl="0" indent="0" defTabSz="914400" rtl="0" eaLnBrk="1" fontAlgn="auto" latinLnBrk="0" hangingPunct="1">
              <a:lnSpc>
                <a:spcPct val="90000"/>
              </a:lnSpc>
              <a:spcBef>
                <a:spcPts val="1000"/>
              </a:spcBef>
              <a:spcAft>
                <a:spcPts val="0"/>
              </a:spcAft>
              <a:tabLst/>
              <a:defRPr/>
            </a:pPr>
            <a:r>
              <a:rPr kumimoji="0" lang="en-US" sz="4000" b="1"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t>Programs (P)=</a:t>
            </a:r>
            <a:br>
              <a:rPr kumimoji="0" lang="en-US" sz="4000" b="1"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br>
            <a:r>
              <a:rPr kumimoji="0" lang="en-US" sz="4000" b="1"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t>Member Engagement (ME) + Member Retention (MR)</a:t>
            </a:r>
            <a:br>
              <a:rPr kumimoji="0" lang="en-US" sz="4000" b="1"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br>
            <a:br>
              <a:rPr kumimoji="0" lang="en-US" sz="4000" b="1"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br>
            <a:r>
              <a:rPr kumimoji="0" lang="en-US" sz="4000" b="1"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t>Programs (P)=</a:t>
            </a:r>
            <a:br>
              <a:rPr kumimoji="0" lang="en-US" sz="4000" b="1"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br>
            <a:r>
              <a:rPr kumimoji="0" lang="en-US" sz="4000" b="1"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t>Council Exposure (CE) + Member Recruitment (MRe)</a:t>
            </a:r>
            <a:br>
              <a:rPr kumimoji="0" lang="en-US" sz="4000" b="1" i="0" u="none" strike="noStrike" kern="1200" cap="none" spc="0" normalizeH="0" baseline="0" noProof="0" dirty="0">
                <a:ln>
                  <a:noFill/>
                </a:ln>
                <a:gradFill>
                  <a:gsLst>
                    <a:gs pos="34000">
                      <a:srgbClr val="EDEDED"/>
                    </a:gs>
                    <a:gs pos="0">
                      <a:srgbClr val="BFBFBF"/>
                    </a:gs>
                    <a:gs pos="100000">
                      <a:srgbClr val="FFFFFF"/>
                    </a:gs>
                  </a:gsLst>
                  <a:lin ang="4800000" scaled="0"/>
                </a:gradFill>
                <a:effectLst/>
                <a:uLnTx/>
                <a:uFillTx/>
                <a:latin typeface="Corbel" panose="020B0503020204020204"/>
                <a:ea typeface="+mn-ea"/>
                <a:cs typeface="+mn-cs"/>
              </a:rPr>
            </a:br>
            <a:endParaRPr lang="en-US" sz="4000" b="1" dirty="0">
              <a:solidFill>
                <a:schemeClr val="bg1"/>
              </a:solidFill>
            </a:endParaRPr>
          </a:p>
        </p:txBody>
      </p:sp>
      <p:sp>
        <p:nvSpPr>
          <p:cNvPr id="26" name="Text Placeholder 25">
            <a:extLst>
              <a:ext uri="{FF2B5EF4-FFF2-40B4-BE49-F238E27FC236}">
                <a16:creationId xmlns:a16="http://schemas.microsoft.com/office/drawing/2014/main" id="{FD55BD74-9BA5-18F0-096A-C8D312D3CC43}"/>
              </a:ext>
            </a:extLst>
          </p:cNvPr>
          <p:cNvSpPr>
            <a:spLocks noGrp="1"/>
          </p:cNvSpPr>
          <p:nvPr>
            <p:ph type="body" sz="quarter" idx="11"/>
          </p:nvPr>
        </p:nvSpPr>
        <p:spPr>
          <a:xfrm>
            <a:off x="8199120" y="5796417"/>
            <a:ext cx="3992880" cy="979487"/>
          </a:xfrm>
        </p:spPr>
        <p:txBody>
          <a:bodyPr>
            <a:normAutofit/>
          </a:bodyPr>
          <a:lstStyle/>
          <a:p>
            <a:pPr marL="0" indent="0">
              <a:buNone/>
            </a:pPr>
            <a:endParaRPr lang="en-US" dirty="0"/>
          </a:p>
        </p:txBody>
      </p:sp>
    </p:spTree>
    <p:extLst>
      <p:ext uri="{BB962C8B-B14F-4D97-AF65-F5344CB8AC3E}">
        <p14:creationId xmlns:p14="http://schemas.microsoft.com/office/powerpoint/2010/main" val="176459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58F81-6919-AD24-D5F6-467D42AD3D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93E4CC-A1B0-0305-5579-E7F5A82CC858}"/>
              </a:ext>
            </a:extLst>
          </p:cNvPr>
          <p:cNvSpPr>
            <a:spLocks noGrp="1"/>
          </p:cNvSpPr>
          <p:nvPr>
            <p:ph type="ctrTitle"/>
          </p:nvPr>
        </p:nvSpPr>
        <p:spPr/>
        <p:txBody>
          <a:bodyPr/>
          <a:lstStyle/>
          <a:p>
            <a:endParaRPr lang="en-US" dirty="0"/>
          </a:p>
        </p:txBody>
      </p:sp>
      <p:sp>
        <p:nvSpPr>
          <p:cNvPr id="3" name="Text Placeholder 2">
            <a:extLst>
              <a:ext uri="{FF2B5EF4-FFF2-40B4-BE49-F238E27FC236}">
                <a16:creationId xmlns:a16="http://schemas.microsoft.com/office/drawing/2014/main" id="{7229BC7D-83C6-BAAF-3948-0E3904DEF8E3}"/>
              </a:ext>
            </a:extLst>
          </p:cNvPr>
          <p:cNvSpPr>
            <a:spLocks noGrp="1"/>
          </p:cNvSpPr>
          <p:nvPr>
            <p:ph type="body" sz="quarter" idx="11"/>
          </p:nvPr>
        </p:nvSpPr>
        <p:spPr>
          <a:xfrm>
            <a:off x="8199120" y="5878513"/>
            <a:ext cx="3992880" cy="979487"/>
          </a:xfrm>
        </p:spPr>
        <p:txBody>
          <a:bodyPr/>
          <a:lstStyle/>
          <a:p>
            <a:endParaRPr lang="en-US" dirty="0"/>
          </a:p>
        </p:txBody>
      </p:sp>
      <p:pic>
        <p:nvPicPr>
          <p:cNvPr id="6" name="Picture 5" descr="A list of programs with blue text">
            <a:extLst>
              <a:ext uri="{FF2B5EF4-FFF2-40B4-BE49-F238E27FC236}">
                <a16:creationId xmlns:a16="http://schemas.microsoft.com/office/drawing/2014/main" id="{0877415C-E8CB-6865-9628-7E6EFC8D8C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5770" y="1828800"/>
            <a:ext cx="9437915" cy="5029200"/>
          </a:xfrm>
          <a:prstGeom prst="rect">
            <a:avLst/>
          </a:prstGeom>
        </p:spPr>
      </p:pic>
    </p:spTree>
    <p:extLst>
      <p:ext uri="{BB962C8B-B14F-4D97-AF65-F5344CB8AC3E}">
        <p14:creationId xmlns:p14="http://schemas.microsoft.com/office/powerpoint/2010/main" val="898510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E92C0-5441-B8DB-DBAA-F1D63EC23A6C}"/>
            </a:ext>
          </a:extLst>
        </p:cNvPr>
        <p:cNvGrpSpPr/>
        <p:nvPr/>
      </p:nvGrpSpPr>
      <p:grpSpPr>
        <a:xfrm>
          <a:off x="0" y="0"/>
          <a:ext cx="0" cy="0"/>
          <a:chOff x="0" y="0"/>
          <a:chExt cx="0" cy="0"/>
        </a:xfrm>
      </p:grpSpPr>
      <p:sp>
        <p:nvSpPr>
          <p:cNvPr id="25" name="Title 24">
            <a:extLst>
              <a:ext uri="{FF2B5EF4-FFF2-40B4-BE49-F238E27FC236}">
                <a16:creationId xmlns:a16="http://schemas.microsoft.com/office/drawing/2014/main" id="{A955D0F3-F639-2E6D-E7BF-85BA9DB751C9}"/>
              </a:ext>
            </a:extLst>
          </p:cNvPr>
          <p:cNvSpPr>
            <a:spLocks noGrp="1"/>
          </p:cNvSpPr>
          <p:nvPr>
            <p:ph type="ctrTitle"/>
          </p:nvPr>
        </p:nvSpPr>
        <p:spPr>
          <a:xfrm>
            <a:off x="819808" y="3888469"/>
            <a:ext cx="11181376" cy="1409563"/>
          </a:xfrm>
        </p:spPr>
        <p:txBody>
          <a:bodyPr>
            <a:noAutofit/>
          </a:bodyPr>
          <a:lstStyle/>
          <a:p>
            <a:pPr lvl="0">
              <a:lnSpc>
                <a:spcPct val="90000"/>
              </a:lnSpc>
              <a:spcBef>
                <a:spcPts val="1000"/>
              </a:spcBef>
              <a:defRPr/>
            </a:pPr>
            <a: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RSVP-REFUND SUPPORT VOCATIONS PROGRAM</a:t>
            </a: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Councils are required to donate at least $500 to an individual seminarian or religious aspirant.</a:t>
            </a:r>
            <a:b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For every $500 given to an individual, the Supreme Council will refund the council or assembly $100. The maximum refund a council or assembly can receive is $400 per individual supported.  </a:t>
            </a: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rPr>
              <a:t>Report Activity via </a:t>
            </a:r>
            <a:r>
              <a:rPr lang="en-US" sz="3200" b="1" i="1" u="sng"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rPr>
              <a:t>RSVP Refund Application </a:t>
            </a:r>
            <a:r>
              <a:rPr lang="en-US" sz="32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rPr>
              <a:t>(#2863).</a:t>
            </a:r>
            <a:br>
              <a:rPr kumimoji="0" lang="en-US" sz="32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lang="en-US" sz="3600" dirty="0">
                <a:solidFill>
                  <a:schemeClr val="tx1"/>
                </a:solidFill>
                <a:hlinkClick r:id="rId3">
                  <a:extLst>
                    <a:ext uri="{A12FA001-AC4F-418D-AE19-62706E023703}">
                      <ahyp:hlinkClr xmlns:ahyp="http://schemas.microsoft.com/office/drawing/2018/hyperlinkcolor" val="tx"/>
                    </a:ext>
                  </a:extLst>
                </a:hlinkClick>
              </a:rPr>
              <a:t>Faith Programs - Faith in Action | Knights of Columbus</a:t>
            </a: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endParaRPr lang="en-US" sz="3600" dirty="0">
              <a:solidFill>
                <a:schemeClr val="bg1"/>
              </a:solidFill>
            </a:endParaRPr>
          </a:p>
        </p:txBody>
      </p:sp>
      <p:sp>
        <p:nvSpPr>
          <p:cNvPr id="26" name="Text Placeholder 25">
            <a:extLst>
              <a:ext uri="{FF2B5EF4-FFF2-40B4-BE49-F238E27FC236}">
                <a16:creationId xmlns:a16="http://schemas.microsoft.com/office/drawing/2014/main" id="{E541A170-89A6-E82C-CCDF-A26FE70D9A59}"/>
              </a:ext>
            </a:extLst>
          </p:cNvPr>
          <p:cNvSpPr>
            <a:spLocks noGrp="1"/>
          </p:cNvSpPr>
          <p:nvPr>
            <p:ph type="body" sz="quarter" idx="11"/>
          </p:nvPr>
        </p:nvSpPr>
        <p:spPr>
          <a:xfrm>
            <a:off x="8199120" y="5878513"/>
            <a:ext cx="3992880" cy="979487"/>
          </a:xfrm>
        </p:spPr>
        <p:txBody>
          <a:bodyPr>
            <a:normAutofit/>
          </a:bodyPr>
          <a:lstStyle/>
          <a:p>
            <a:pPr marL="0" indent="0">
              <a:buNone/>
            </a:pPr>
            <a:endParaRPr lang="en-US" dirty="0"/>
          </a:p>
        </p:txBody>
      </p:sp>
    </p:spTree>
    <p:extLst>
      <p:ext uri="{BB962C8B-B14F-4D97-AF65-F5344CB8AC3E}">
        <p14:creationId xmlns:p14="http://schemas.microsoft.com/office/powerpoint/2010/main" val="15922303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373C2-957D-206C-B00F-9AC88DF8943A}"/>
            </a:ext>
          </a:extLst>
        </p:cNvPr>
        <p:cNvGrpSpPr/>
        <p:nvPr/>
      </p:nvGrpSpPr>
      <p:grpSpPr>
        <a:xfrm>
          <a:off x="0" y="0"/>
          <a:ext cx="0" cy="0"/>
          <a:chOff x="0" y="0"/>
          <a:chExt cx="0" cy="0"/>
        </a:xfrm>
      </p:grpSpPr>
      <p:sp>
        <p:nvSpPr>
          <p:cNvPr id="25" name="Title 24">
            <a:extLst>
              <a:ext uri="{FF2B5EF4-FFF2-40B4-BE49-F238E27FC236}">
                <a16:creationId xmlns:a16="http://schemas.microsoft.com/office/drawing/2014/main" id="{D4A413E1-9DF0-D3CD-4832-F4EE1F7D8E8F}"/>
              </a:ext>
            </a:extLst>
          </p:cNvPr>
          <p:cNvSpPr>
            <a:spLocks noGrp="1"/>
          </p:cNvSpPr>
          <p:nvPr>
            <p:ph type="ctrTitle"/>
          </p:nvPr>
        </p:nvSpPr>
        <p:spPr>
          <a:xfrm>
            <a:off x="819808" y="3888469"/>
            <a:ext cx="11181376" cy="1409563"/>
          </a:xfrm>
        </p:spPr>
        <p:txBody>
          <a:bodyPr>
            <a:noAutofit/>
          </a:bodyPr>
          <a:lstStyle/>
          <a:p>
            <a:pPr lvl="0">
              <a:lnSpc>
                <a:spcPct val="90000"/>
              </a:lnSpc>
              <a:spcBef>
                <a:spcPts val="1000"/>
              </a:spcBef>
              <a:defRPr/>
            </a:pP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HOLY HOUR</a:t>
            </a: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Councils are required to hold at least four Holy Hours (quarterly) or organize and support two Holy Hours and at least one Eucharistic Procession.</a:t>
            </a:r>
            <a:b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Report Activity via </a:t>
            </a:r>
            <a:r>
              <a:rPr lang="en-US" sz="3200" b="1" i="1" u="sng"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Program Report Form </a:t>
            </a: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(#10784).</a:t>
            </a:r>
            <a:b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br>
              <a:rPr kumimoji="0" lang="en-US" sz="32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lang="en-US" sz="3600" dirty="0">
                <a:solidFill>
                  <a:schemeClr val="tx1"/>
                </a:solidFill>
                <a:hlinkClick r:id="rId3">
                  <a:extLst>
                    <a:ext uri="{A12FA001-AC4F-418D-AE19-62706E023703}">
                      <ahyp:hlinkClr xmlns:ahyp="http://schemas.microsoft.com/office/drawing/2018/hyperlinkcolor" val="tx"/>
                    </a:ext>
                  </a:extLst>
                </a:hlinkClick>
              </a:rPr>
              <a:t>Faith Programs - Faith in Action | Knights of Columbus</a:t>
            </a: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endParaRPr lang="en-US" sz="3600" dirty="0">
              <a:solidFill>
                <a:schemeClr val="bg1"/>
              </a:solidFill>
            </a:endParaRPr>
          </a:p>
        </p:txBody>
      </p:sp>
      <p:sp>
        <p:nvSpPr>
          <p:cNvPr id="26" name="Text Placeholder 25">
            <a:extLst>
              <a:ext uri="{FF2B5EF4-FFF2-40B4-BE49-F238E27FC236}">
                <a16:creationId xmlns:a16="http://schemas.microsoft.com/office/drawing/2014/main" id="{5A3774DA-1200-2444-0953-23F07E79EABD}"/>
              </a:ext>
            </a:extLst>
          </p:cNvPr>
          <p:cNvSpPr>
            <a:spLocks noGrp="1"/>
          </p:cNvSpPr>
          <p:nvPr>
            <p:ph type="body" sz="quarter" idx="11"/>
          </p:nvPr>
        </p:nvSpPr>
        <p:spPr>
          <a:xfrm>
            <a:off x="8199120" y="5878513"/>
            <a:ext cx="3992880" cy="979487"/>
          </a:xfrm>
        </p:spPr>
        <p:txBody>
          <a:bodyPr>
            <a:normAutofit/>
          </a:bodyPr>
          <a:lstStyle/>
          <a:p>
            <a:pPr marL="0" indent="0">
              <a:buNone/>
            </a:pPr>
            <a:endParaRPr lang="en-US" dirty="0"/>
          </a:p>
        </p:txBody>
      </p:sp>
    </p:spTree>
    <p:extLst>
      <p:ext uri="{BB962C8B-B14F-4D97-AF65-F5344CB8AC3E}">
        <p14:creationId xmlns:p14="http://schemas.microsoft.com/office/powerpoint/2010/main" val="565605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4EE05-5281-6A36-F737-2A296A98CAC3}"/>
            </a:ext>
          </a:extLst>
        </p:cNvPr>
        <p:cNvGrpSpPr/>
        <p:nvPr/>
      </p:nvGrpSpPr>
      <p:grpSpPr>
        <a:xfrm>
          <a:off x="0" y="0"/>
          <a:ext cx="0" cy="0"/>
          <a:chOff x="0" y="0"/>
          <a:chExt cx="0" cy="0"/>
        </a:xfrm>
      </p:grpSpPr>
      <p:sp>
        <p:nvSpPr>
          <p:cNvPr id="25" name="Title 24">
            <a:extLst>
              <a:ext uri="{FF2B5EF4-FFF2-40B4-BE49-F238E27FC236}">
                <a16:creationId xmlns:a16="http://schemas.microsoft.com/office/drawing/2014/main" id="{27107B29-46B8-E08F-690A-3AF71F7AA27D}"/>
              </a:ext>
            </a:extLst>
          </p:cNvPr>
          <p:cNvSpPr>
            <a:spLocks noGrp="1"/>
          </p:cNvSpPr>
          <p:nvPr>
            <p:ph type="ctrTitle"/>
          </p:nvPr>
        </p:nvSpPr>
        <p:spPr>
          <a:xfrm>
            <a:off x="819808" y="3888469"/>
            <a:ext cx="11181376" cy="1409563"/>
          </a:xfrm>
        </p:spPr>
        <p:txBody>
          <a:bodyPr>
            <a:noAutofit/>
          </a:bodyPr>
          <a:lstStyle/>
          <a:p>
            <a:pPr lvl="0">
              <a:lnSpc>
                <a:spcPct val="90000"/>
              </a:lnSpc>
              <a:spcBef>
                <a:spcPts val="1000"/>
              </a:spcBef>
              <a:defRPr/>
            </a:pP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INTO THE BREACH</a:t>
            </a: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Councils are required to hold eight sessions to discuss the content of the original </a:t>
            </a:r>
            <a:r>
              <a:rPr lang="en-US" sz="32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Into the Breach </a:t>
            </a: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video series or apostolic exhortation (#340) or five sessions of </a:t>
            </a:r>
            <a:r>
              <a:rPr lang="en-US" sz="32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Into the Breach:  The Mission of the Family video series.</a:t>
            </a:r>
            <a:br>
              <a:rPr lang="en-US" sz="32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Report Activity via </a:t>
            </a:r>
            <a:r>
              <a:rPr lang="en-US" sz="3200" b="1" i="1" u="sng"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Program Report Form </a:t>
            </a: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(#10784).</a:t>
            </a:r>
            <a:b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br>
              <a:rPr kumimoji="0" lang="en-US" sz="32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lang="en-US" sz="3600" dirty="0">
                <a:solidFill>
                  <a:schemeClr val="tx1"/>
                </a:solidFill>
                <a:hlinkClick r:id="rId3">
                  <a:extLst>
                    <a:ext uri="{A12FA001-AC4F-418D-AE19-62706E023703}">
                      <ahyp:hlinkClr xmlns:ahyp="http://schemas.microsoft.com/office/drawing/2018/hyperlinkcolor" val="tx"/>
                    </a:ext>
                  </a:extLst>
                </a:hlinkClick>
              </a:rPr>
              <a:t>Faith Programs - Faith in Action | Knights of Columbus</a:t>
            </a: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endParaRPr lang="en-US" sz="3600" dirty="0">
              <a:solidFill>
                <a:schemeClr val="bg1"/>
              </a:solidFill>
            </a:endParaRPr>
          </a:p>
        </p:txBody>
      </p:sp>
      <p:sp>
        <p:nvSpPr>
          <p:cNvPr id="26" name="Text Placeholder 25">
            <a:extLst>
              <a:ext uri="{FF2B5EF4-FFF2-40B4-BE49-F238E27FC236}">
                <a16:creationId xmlns:a16="http://schemas.microsoft.com/office/drawing/2014/main" id="{107543F7-7FD5-3FD7-6342-DA3E31730269}"/>
              </a:ext>
            </a:extLst>
          </p:cNvPr>
          <p:cNvSpPr>
            <a:spLocks noGrp="1"/>
          </p:cNvSpPr>
          <p:nvPr>
            <p:ph type="body" sz="quarter" idx="11"/>
          </p:nvPr>
        </p:nvSpPr>
        <p:spPr>
          <a:xfrm>
            <a:off x="8199120" y="5878513"/>
            <a:ext cx="3992880" cy="979487"/>
          </a:xfrm>
        </p:spPr>
        <p:txBody>
          <a:bodyPr>
            <a:normAutofit/>
          </a:bodyPr>
          <a:lstStyle/>
          <a:p>
            <a:pPr marL="0" indent="0">
              <a:buNone/>
            </a:pPr>
            <a:endParaRPr lang="en-US" dirty="0"/>
          </a:p>
        </p:txBody>
      </p:sp>
    </p:spTree>
    <p:extLst>
      <p:ext uri="{BB962C8B-B14F-4D97-AF65-F5344CB8AC3E}">
        <p14:creationId xmlns:p14="http://schemas.microsoft.com/office/powerpoint/2010/main" val="2071979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F5E2E-6672-BE67-B7C7-A5086F24BD45}"/>
            </a:ext>
          </a:extLst>
        </p:cNvPr>
        <p:cNvGrpSpPr/>
        <p:nvPr/>
      </p:nvGrpSpPr>
      <p:grpSpPr>
        <a:xfrm>
          <a:off x="0" y="0"/>
          <a:ext cx="0" cy="0"/>
          <a:chOff x="0" y="0"/>
          <a:chExt cx="0" cy="0"/>
        </a:xfrm>
      </p:grpSpPr>
      <p:sp>
        <p:nvSpPr>
          <p:cNvPr id="25" name="Title 24">
            <a:extLst>
              <a:ext uri="{FF2B5EF4-FFF2-40B4-BE49-F238E27FC236}">
                <a16:creationId xmlns:a16="http://schemas.microsoft.com/office/drawing/2014/main" id="{4E03ECF3-7DE2-5A45-C630-7A9535D28C4A}"/>
              </a:ext>
            </a:extLst>
          </p:cNvPr>
          <p:cNvSpPr>
            <a:spLocks noGrp="1"/>
          </p:cNvSpPr>
          <p:nvPr>
            <p:ph type="ctrTitle"/>
          </p:nvPr>
        </p:nvSpPr>
        <p:spPr>
          <a:xfrm>
            <a:off x="819808" y="3888469"/>
            <a:ext cx="11181376" cy="1409563"/>
          </a:xfrm>
        </p:spPr>
        <p:txBody>
          <a:bodyPr>
            <a:noAutofit/>
          </a:bodyPr>
          <a:lstStyle/>
          <a:p>
            <a:pPr lvl="0">
              <a:lnSpc>
                <a:spcPct val="90000"/>
              </a:lnSpc>
              <a:spcBef>
                <a:spcPts val="1000"/>
              </a:spcBef>
              <a:defRPr/>
            </a:pP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lang="en-US" sz="36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SPIRITUAL REFLECTION</a:t>
            </a: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Councils are required to host or attend a </a:t>
            </a:r>
            <a:r>
              <a:rPr lang="en-US" sz="3200" b="1" dirty="0" err="1">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Spritual</a:t>
            </a: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 Reflection for the men of the council and the parish that is at least a day long and is attended by 10 men or 10% of your council, whichever is fewer.</a:t>
            </a:r>
            <a:br>
              <a:rPr lang="en-US" sz="3200" b="1" i="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b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b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Report Activity via </a:t>
            </a:r>
            <a:r>
              <a:rPr lang="en-US" sz="3200" b="1" i="1" u="sng"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Program Report Form </a:t>
            </a:r>
            <a:r>
              <a:rPr lang="en-US" sz="3200" b="1" dirty="0">
                <a:gradFill>
                  <a:gsLst>
                    <a:gs pos="34000">
                      <a:prstClr val="white">
                        <a:lumMod val="93000"/>
                      </a:prstClr>
                    </a:gs>
                    <a:gs pos="0">
                      <a:prstClr val="black">
                        <a:lumMod val="25000"/>
                        <a:lumOff val="75000"/>
                      </a:prstClr>
                    </a:gs>
                    <a:gs pos="100000">
                      <a:srgbClr val="94D7E4">
                        <a:lumMod val="0"/>
                        <a:lumOff val="100000"/>
                      </a:srgbClr>
                    </a:gs>
                  </a:gsLst>
                  <a:lin ang="4800000" scaled="0"/>
                </a:gradFill>
                <a:latin typeface="Corbel" panose="020B0503020204020204"/>
                <a:ea typeface="+mn-ea"/>
                <a:cs typeface="+mn-cs"/>
              </a:rPr>
              <a:t>(#10784).</a:t>
            </a:r>
            <a:br>
              <a:rPr kumimoji="0" lang="en-US" sz="3200" b="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br>
              <a:rPr kumimoji="0" lang="en-US" sz="32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lang="en-US" sz="3600" dirty="0">
                <a:solidFill>
                  <a:schemeClr val="tx1"/>
                </a:solidFill>
                <a:hlinkClick r:id="rId3">
                  <a:extLst>
                    <a:ext uri="{A12FA001-AC4F-418D-AE19-62706E023703}">
                      <ahyp:hlinkClr xmlns:ahyp="http://schemas.microsoft.com/office/drawing/2018/hyperlinkcolor" val="tx"/>
                    </a:ext>
                  </a:extLst>
                </a:hlinkClick>
              </a:rPr>
              <a:t>Faith Programs - Faith in Action | Knights of Columbus</a:t>
            </a: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endParaRPr lang="en-US" sz="3600" dirty="0">
              <a:solidFill>
                <a:schemeClr val="bg1"/>
              </a:solidFill>
            </a:endParaRPr>
          </a:p>
        </p:txBody>
      </p:sp>
      <p:sp>
        <p:nvSpPr>
          <p:cNvPr id="26" name="Text Placeholder 25">
            <a:extLst>
              <a:ext uri="{FF2B5EF4-FFF2-40B4-BE49-F238E27FC236}">
                <a16:creationId xmlns:a16="http://schemas.microsoft.com/office/drawing/2014/main" id="{852C1408-4007-8892-CBFB-EB0811993565}"/>
              </a:ext>
            </a:extLst>
          </p:cNvPr>
          <p:cNvSpPr>
            <a:spLocks noGrp="1"/>
          </p:cNvSpPr>
          <p:nvPr>
            <p:ph type="body" sz="quarter" idx="11"/>
          </p:nvPr>
        </p:nvSpPr>
        <p:spPr>
          <a:xfrm>
            <a:off x="8199120" y="5878513"/>
            <a:ext cx="3992880" cy="979487"/>
          </a:xfrm>
        </p:spPr>
        <p:txBody>
          <a:bodyPr>
            <a:normAutofit/>
          </a:bodyPr>
          <a:lstStyle/>
          <a:p>
            <a:pPr marL="0" indent="0">
              <a:buNone/>
            </a:pPr>
            <a:endParaRPr lang="en-US" dirty="0"/>
          </a:p>
        </p:txBody>
      </p:sp>
    </p:spTree>
    <p:extLst>
      <p:ext uri="{BB962C8B-B14F-4D97-AF65-F5344CB8AC3E}">
        <p14:creationId xmlns:p14="http://schemas.microsoft.com/office/powerpoint/2010/main" val="3314133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596AE-3F60-8907-33B1-CE2DC8DF022B}"/>
            </a:ext>
          </a:extLst>
        </p:cNvPr>
        <p:cNvGrpSpPr/>
        <p:nvPr/>
      </p:nvGrpSpPr>
      <p:grpSpPr>
        <a:xfrm>
          <a:off x="0" y="0"/>
          <a:ext cx="0" cy="0"/>
          <a:chOff x="0" y="0"/>
          <a:chExt cx="0" cy="0"/>
        </a:xfrm>
      </p:grpSpPr>
      <p:sp>
        <p:nvSpPr>
          <p:cNvPr id="25" name="Title 24">
            <a:extLst>
              <a:ext uri="{FF2B5EF4-FFF2-40B4-BE49-F238E27FC236}">
                <a16:creationId xmlns:a16="http://schemas.microsoft.com/office/drawing/2014/main" id="{9B3B1CDF-D4B5-17BD-10CC-2BC7C68F9747}"/>
              </a:ext>
            </a:extLst>
          </p:cNvPr>
          <p:cNvSpPr>
            <a:spLocks noGrp="1"/>
          </p:cNvSpPr>
          <p:nvPr>
            <p:ph type="ctrTitle"/>
          </p:nvPr>
        </p:nvSpPr>
        <p:spPr>
          <a:xfrm>
            <a:off x="819808" y="3888469"/>
            <a:ext cx="11181376" cy="1409563"/>
          </a:xfrm>
        </p:spPr>
        <p:txBody>
          <a:bodyPr>
            <a:noAutofit/>
          </a:bodyPr>
          <a:lstStyle/>
          <a:p>
            <a:pPr lvl="0">
              <a:lnSpc>
                <a:spcPct val="90000"/>
              </a:lnSpc>
              <a:spcBef>
                <a:spcPts val="1000"/>
              </a:spcBef>
              <a:defRPr/>
            </a:pPr>
            <a: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			</a:t>
            </a:r>
            <a:r>
              <a:rPr kumimoji="0" lang="en-US" sz="3600" b="1" i="0"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FAITH PROGRAMS</a:t>
            </a:r>
            <a:br>
              <a:rPr kumimoji="0" lang="en-US" sz="3600" b="1" i="0"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br>
              <a:rPr kumimoji="0" lang="en-US" sz="3600" b="0" i="0"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-RSVP-Refund Support Vocations Program</a:t>
            </a: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-Holy Hour</a:t>
            </a: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-Into The Breach</a:t>
            </a:r>
            <a:b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a:t>
            </a:r>
            <a:r>
              <a:rPr kumimoji="0" lang="en-US" sz="3600" b="1" i="1" u="none" strike="noStrike" kern="1200" cap="none" spc="0" normalizeH="0" baseline="0" noProof="0" dirty="0" err="1">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Spritual</a:t>
            </a:r>
            <a:r>
              <a:rPr kumimoji="0" lang="en-US" sz="36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 Reflection</a:t>
            </a: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-Pilgram Icon</a:t>
            </a: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t>-Rosary Program</a:t>
            </a: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r>
              <a:rPr lang="en-US" sz="3600" dirty="0">
                <a:solidFill>
                  <a:schemeClr val="tx1"/>
                </a:solidFill>
                <a:hlinkClick r:id="rId3">
                  <a:extLst>
                    <a:ext uri="{A12FA001-AC4F-418D-AE19-62706E023703}">
                      <ahyp:hlinkClr xmlns:ahyp="http://schemas.microsoft.com/office/drawing/2018/hyperlinkcolor" val="tx"/>
                    </a:ext>
                  </a:extLst>
                </a:hlinkClick>
              </a:rPr>
              <a:t>Faith Programs - Faith in Action | Knights of Columbus</a:t>
            </a:r>
            <a:br>
              <a:rPr kumimoji="0" lang="en-US" sz="36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orbel" panose="020B0503020204020204"/>
                <a:ea typeface="+mn-ea"/>
                <a:cs typeface="+mn-cs"/>
              </a:rPr>
            </a:br>
            <a:endParaRPr lang="en-US" sz="3600" dirty="0">
              <a:solidFill>
                <a:schemeClr val="bg1"/>
              </a:solidFill>
            </a:endParaRPr>
          </a:p>
        </p:txBody>
      </p:sp>
      <p:sp>
        <p:nvSpPr>
          <p:cNvPr id="26" name="Text Placeholder 25">
            <a:extLst>
              <a:ext uri="{FF2B5EF4-FFF2-40B4-BE49-F238E27FC236}">
                <a16:creationId xmlns:a16="http://schemas.microsoft.com/office/drawing/2014/main" id="{712182AE-6AEB-D366-B381-96BCDCDFB033}"/>
              </a:ext>
            </a:extLst>
          </p:cNvPr>
          <p:cNvSpPr>
            <a:spLocks noGrp="1"/>
          </p:cNvSpPr>
          <p:nvPr>
            <p:ph type="body" sz="quarter" idx="11"/>
          </p:nvPr>
        </p:nvSpPr>
        <p:spPr>
          <a:xfrm>
            <a:off x="8199120" y="5878513"/>
            <a:ext cx="3992880" cy="979487"/>
          </a:xfrm>
        </p:spPr>
        <p:txBody>
          <a:bodyPr>
            <a:normAutofit/>
          </a:bodyPr>
          <a:lstStyle/>
          <a:p>
            <a:pPr marL="0" indent="0">
              <a:buNone/>
            </a:pPr>
            <a:endParaRPr lang="en-US" dirty="0"/>
          </a:p>
        </p:txBody>
      </p:sp>
    </p:spTree>
    <p:extLst>
      <p:ext uri="{BB962C8B-B14F-4D97-AF65-F5344CB8AC3E}">
        <p14:creationId xmlns:p14="http://schemas.microsoft.com/office/powerpoint/2010/main" val="30374692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4281</TotalTime>
  <Words>1902</Words>
  <Application>Microsoft Office PowerPoint</Application>
  <PresentationFormat>Widescreen</PresentationFormat>
  <Paragraphs>86</Paragraphs>
  <Slides>28</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Aptos</vt:lpstr>
      <vt:lpstr>Aptos Display</vt:lpstr>
      <vt:lpstr>Arial</vt:lpstr>
      <vt:lpstr>Calibri</vt:lpstr>
      <vt:lpstr>Corbel</vt:lpstr>
      <vt:lpstr>Office Theme</vt:lpstr>
      <vt:lpstr>Faith In Action Featured Programs </vt:lpstr>
      <vt:lpstr>       WHY PROGRAMS??  Our Goal as Knights of Columbus is to lead our families and communities in faith and service through our local councils’ programs.      FAITH IN ACTION   Faith Programs:  To strengthen men and their families in the Catholic faith.   Family Programs:  Enhance the bonds of families in our parishes by providing programs for families  by families.   Community Programs:  Serving others in our communities exemplifies our Charity principle.   Life Programs:  Defending the dignity of each human being at every stage of life.  </vt:lpstr>
      <vt:lpstr>Programs (P)= Member Engagement (ME) + Member Retention (MR)  Programs (P)= Council Exposure (CE) + Member Recruitment (MRe) </vt:lpstr>
      <vt:lpstr>PowerPoint Presentation</vt:lpstr>
      <vt:lpstr>RSVP-REFUND SUPPORT VOCATIONS PROGRAM  Councils are required to donate at least $500 to an individual seminarian or religious aspirant.  For every $500 given to an individual, the Supreme Council will refund the council or assembly $100. The maximum refund a council or assembly can receive is $400 per individual supported.  Report Activity via RSVP Refund Application (#2863). Faith Programs - Faith in Action | Knights of Columbus </vt:lpstr>
      <vt:lpstr> HOLY HOUR  Councils are required to hold at least four Holy Hours (quarterly) or organize and support two Holy Hours and at least one Eucharistic Procession.  Report Activity via Program Report Form (#10784).   Faith Programs - Faith in Action | Knights of Columbus </vt:lpstr>
      <vt:lpstr> INTO THE BREACH  Councils are required to hold eight sessions to discuss the content of the original Into the Breach video series or apostolic exhortation (#340) or five sessions of Into the Breach:  The Mission of the Family video series.  Report Activity via Program Report Form (#10784).  Faith Programs - Faith in Action | Knights of Columbus </vt:lpstr>
      <vt:lpstr> SPIRITUAL REFLECTION  Councils are required to host or attend a Spritual Reflection for the men of the council and the parish that is at least a day long and is attended by 10 men or 10% of your council, whichever is fewer.  Report Activity via Program Report Form (#10784).  Faith Programs - Faith in Action | Knights of Columbus </vt:lpstr>
      <vt:lpstr>   FAITH PROGRAMS  -RSVP-Refund Support Vocations Program -Holy Hour -Into The Breach -Spritual Reflection -Pilgram Icon -Rosary Program  Faith Programs - Faith in Action | Knights of Columbus </vt:lpstr>
      <vt:lpstr>FOOD FOR FAMILIES  Councils are required to collect a minimum of $500 or 1,000 pounds of food for a parish or community food pantry.  In addition, councils must contribute a minimum of 100 total man-hours in preparation/distribution /service of meals.  Report Activity via Food for Families Refund and Plaque Application (#10057).  Family Programs - Faith in Action | Knights of Columbus </vt:lpstr>
      <vt:lpstr>FAMILY OF THE MONTH/YEAR  Councils are required to recognize twelve families throughout the fraternal year: one for each month. In  addition, each council should submit a Family of the Year to their jurisdiction’s competition.  Report activity using the Program Report Form (#10784) and the Family of the Year Entry Form (#10680).  Family Programs - Faith in Action | Knights of Columbus </vt:lpstr>
      <vt:lpstr>  FAMILY FULLY ALIVE  Councils are required to distribute and actively promote the use of the Family Fully Alive Booklets.  Report activity using the Program Report Form (#10784).    Family Programs - Faith in Action | Knights of Columbus </vt:lpstr>
      <vt:lpstr>  FAMILY PRAYER NIGHT  Councils are required to organize at least four Family Prayer Nights, one for each quarter of the year.  Report activity using the Program Report Form (#10784).   Family Programs - Faith in Action | Knights of Columbus </vt:lpstr>
      <vt:lpstr>   FAMILY PROGRAMS  -Food For Families -Family of the Month/Year -Family Fully Alive-Distribute booklets -Family Prayer Night -Keep Christ In Christmas -Good Friday Family Promotion  Family Programs - Faith in Action | Knights of Columbus </vt:lpstr>
      <vt:lpstr>   COATS FOR KIDS  Councils are required to purchase a minimum of 6 cases of Supreme offered coast and host a distribution event.  Report activity using the Programs Report Form (#10784).    Community Programs - Faith in Action | Knights of Columbus  </vt:lpstr>
      <vt:lpstr>   GLOBAL WHEELCHAIR MISSION  Councils are required to donate the equivalent of 10 wheelchairs at $150 per chair to the American Wheelchair Mission or the Canadian Wheelchair Foundation, by raising funds through council, parish or community activities.  Report activity using the Programs Report Form (#10784).  Community Programs - Faith in Action | Knights of Columbus  </vt:lpstr>
      <vt:lpstr>   HABITAT FOR HUMANITY  Councils are required to donate a minimum of $1,000 or 200 service hours to a Habitat for Humanity project in their community.  Report activity using the Programs Report Form (#10784).   Community Programs - Faith in Action | Knights of Columbus  </vt:lpstr>
      <vt:lpstr>   COMMUNITY PROGRAMS  -Coats for Kids -Global Wheelchair Mission -Habitat For Humanity -Disaster Preparedness -Soccer/Hockey Challenge   Community Programs - Faith in Action | Knights of Columbus </vt:lpstr>
      <vt:lpstr>   MARCH FOR LIFE  Councils are required to organize a minimum of 25 marchers to participate in a national, state or local March for Life or councils must themselves organize a March for Life.  Report activity using the Programs Report Form (#10784).   Life Programs - Faith in Action | Knights of Columbus   </vt:lpstr>
      <vt:lpstr>   SPECIAL OLYMPICS  Councils are required to contribute a minimum of 200 man-hours in support of state/local Special Olympics activities, or must raise a minimum of $2,000 for Special Olympics.  Report activity using the Programs Report Form (#10784).   Life Programs - Faith in Action | Knights of Columbus   </vt:lpstr>
      <vt:lpstr>   PREGNANCY CENTER SUPPORT/ASAP (Aid and Support After Pregnancy)  Councils are required to contact a local Pregnancy Center to assess its needs and support the center through fundraising, volunteering, or prayer.  Also, through ASAP, for every $500 a council donates to a qualifying pregnancy resource center or maternity home (up to $2,000), the Supreme Council will donate $100 more.  Life Programs - Faith in Action | Knights of Columbus   </vt:lpstr>
      <vt:lpstr>   ULTRASOUND  Councils are required to identify a Pregnancy Center that meets the requirements listed on the  Diocesan Evaluation (#10715).  Upon approval from the Supreme Council, a council raises 50% of the cost of the ultrasound machine.  The council must then obtain the remaining 50% from the Supreme Council.  Qualification will also be determined from the information provided the Ultrasound Application (#10716).  Life Programs - Faith in Action | Knights of Columbus   </vt:lpstr>
      <vt:lpstr>   LIFE PROGRAMS  -March for Life -Special Olympics -Pregnancy Center Support/ASAP -Ultrasound Program -Silver Rose -Novena For Life  Life Programs - Faith in Action | Knights of Columbus </vt:lpstr>
      <vt:lpstr>How Can We Improve Program Reporting?  -Delegate one member of each council to work on council       activity report and other program reporting  -During council officer meetings, fill out program reports     while the accomplishments are fresh on their mind  -Councils should discuss program reporting with District Deputy.  Having another editor and advisor can be helpful.  </vt:lpstr>
      <vt:lpstr> </vt:lpstr>
      <vt:lpstr> STATE AWARDS-COUNCIL ACTIVITY REPORT         -  5 programs in each area for HONOR COUNCIL       -  6 programs in each area and achieve membership goal for  COUNCIL OF EXCELLENCE       -  6 programs in each area and achieve both membership and FBE  goals for DISTINGUISHED COUNCIL       -  8 activities in each area and achieve both membership and  FBE goals for STELLAR COUNCIL        *  Found on state directory at https://kofc-ms.org  </vt:lpstr>
      <vt:lpstr>COUNCIL ACTIVITY REPORT (Review &amp; Access)</vt:lpstr>
      <vt:lpstr>  Program Directors: Faith Director: Michael "Mak" Kersanac-(228) 216-2442- mak@emac-llc.com  Family Director: Michael "Doug" Leo-(601) 529-4978-DLeo@kllm.com  Community Director: John Barnes-(662) 801-9981-ujohnmbarnes68@gmail.com  Life Director: Basil Demarest-(478) 714-7618- basil.demarest@att.net  State Program Director: Derek Finley-(734) 355-0903-dfinley2021@yahoo.com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Leonard Temple</dc:creator>
  <cp:lastModifiedBy>Derek Finley</cp:lastModifiedBy>
  <cp:revision>15</cp:revision>
  <dcterms:created xsi:type="dcterms:W3CDTF">2025-06-25T02:28:30Z</dcterms:created>
  <dcterms:modified xsi:type="dcterms:W3CDTF">2026-07-24T22:56:27Z</dcterms:modified>
</cp:coreProperties>
</file>